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3" r:id="rId2"/>
    <p:sldId id="288" r:id="rId3"/>
    <p:sldId id="256" r:id="rId4"/>
    <p:sldId id="314" r:id="rId5"/>
    <p:sldId id="257" r:id="rId6"/>
    <p:sldId id="315" r:id="rId7"/>
    <p:sldId id="316" r:id="rId8"/>
    <p:sldId id="317" r:id="rId9"/>
    <p:sldId id="318" r:id="rId10"/>
    <p:sldId id="319" r:id="rId11"/>
    <p:sldId id="320" r:id="rId12"/>
    <p:sldId id="32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7" d="100"/>
          <a:sy n="117"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CB183-01AC-42C8-BAC3-CDD208D2B77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3033C72D-C9A0-4E72-8D14-4F1C94A374D3}">
      <dgm:prSet phldrT="[Text]"/>
      <dgm:spPr/>
      <dgm:t>
        <a:bodyPr/>
        <a:lstStyle/>
        <a:p>
          <a:r>
            <a:rPr lang="en-GB" dirty="0"/>
            <a:t>Diversity/intersectionality </a:t>
          </a:r>
        </a:p>
      </dgm:t>
    </dgm:pt>
    <dgm:pt modelId="{B7C04E3E-8FE2-4BB8-BE7A-389B547E6D4A}" type="parTrans" cxnId="{A84F039E-3620-495F-954E-DE04038AE005}">
      <dgm:prSet/>
      <dgm:spPr/>
      <dgm:t>
        <a:bodyPr/>
        <a:lstStyle/>
        <a:p>
          <a:endParaRPr lang="en-GB"/>
        </a:p>
      </dgm:t>
    </dgm:pt>
    <dgm:pt modelId="{E2595C47-3C67-4097-B4C9-6D793694A8CB}" type="sibTrans" cxnId="{A84F039E-3620-495F-954E-DE04038AE005}">
      <dgm:prSet/>
      <dgm:spPr/>
      <dgm:t>
        <a:bodyPr/>
        <a:lstStyle/>
        <a:p>
          <a:endParaRPr lang="en-GB"/>
        </a:p>
      </dgm:t>
    </dgm:pt>
    <dgm:pt modelId="{62DB328F-0563-48BE-9836-D12ABF46C032}">
      <dgm:prSet phldrT="[Text]"/>
      <dgm:spPr/>
      <dgm:t>
        <a:bodyPr/>
        <a:lstStyle/>
        <a:p>
          <a:r>
            <a:rPr lang="en-GB" dirty="0"/>
            <a:t>Operating Environment</a:t>
          </a:r>
        </a:p>
      </dgm:t>
    </dgm:pt>
    <dgm:pt modelId="{FF8090AF-C932-489B-8EBA-900C83ADD736}" type="parTrans" cxnId="{A9B8E0E0-ED51-46B4-8EF9-667B20BF5E7C}">
      <dgm:prSet/>
      <dgm:spPr/>
      <dgm:t>
        <a:bodyPr/>
        <a:lstStyle/>
        <a:p>
          <a:endParaRPr lang="en-GB"/>
        </a:p>
      </dgm:t>
    </dgm:pt>
    <dgm:pt modelId="{C959A71C-BC33-4F27-A1C5-FFC54A4604D2}" type="sibTrans" cxnId="{A9B8E0E0-ED51-46B4-8EF9-667B20BF5E7C}">
      <dgm:prSet/>
      <dgm:spPr/>
      <dgm:t>
        <a:bodyPr/>
        <a:lstStyle/>
        <a:p>
          <a:endParaRPr lang="en-GB"/>
        </a:p>
      </dgm:t>
    </dgm:pt>
    <dgm:pt modelId="{44B9640A-A8F4-4545-9245-5E59A43F87DE}">
      <dgm:prSet phldrT="[Text]"/>
      <dgm:spPr/>
      <dgm:t>
        <a:bodyPr/>
        <a:lstStyle/>
        <a:p>
          <a:r>
            <a:rPr lang="en-GB" dirty="0"/>
            <a:t>Gender inequality</a:t>
          </a:r>
        </a:p>
      </dgm:t>
    </dgm:pt>
    <dgm:pt modelId="{6050150D-95BF-49A1-8F51-47E34303E81D}" type="parTrans" cxnId="{80447A49-CDE0-491B-A1C5-30A5FDD3A5DD}">
      <dgm:prSet/>
      <dgm:spPr/>
      <dgm:t>
        <a:bodyPr/>
        <a:lstStyle/>
        <a:p>
          <a:endParaRPr lang="en-GB"/>
        </a:p>
      </dgm:t>
    </dgm:pt>
    <dgm:pt modelId="{A7F27C7E-346D-4BF1-81BC-24B13AB3AF47}" type="sibTrans" cxnId="{80447A49-CDE0-491B-A1C5-30A5FDD3A5DD}">
      <dgm:prSet/>
      <dgm:spPr/>
      <dgm:t>
        <a:bodyPr/>
        <a:lstStyle/>
        <a:p>
          <a:endParaRPr lang="en-GB"/>
        </a:p>
      </dgm:t>
    </dgm:pt>
    <dgm:pt modelId="{FC8C7E76-6AA8-48CB-B1F4-3D2FC43E16E8}" type="pres">
      <dgm:prSet presAssocID="{985CB183-01AC-42C8-BAC3-CDD208D2B773}" presName="compositeShape" presStyleCnt="0">
        <dgm:presLayoutVars>
          <dgm:chMax val="7"/>
          <dgm:dir/>
          <dgm:resizeHandles val="exact"/>
        </dgm:presLayoutVars>
      </dgm:prSet>
      <dgm:spPr/>
    </dgm:pt>
    <dgm:pt modelId="{1DFF060A-35BD-45A6-B545-472ED42A19EF}" type="pres">
      <dgm:prSet presAssocID="{3033C72D-C9A0-4E72-8D14-4F1C94A374D3}" presName="circ1" presStyleLbl="vennNode1" presStyleIdx="0" presStyleCnt="3" custScaleX="98391" custScaleY="89641"/>
      <dgm:spPr/>
    </dgm:pt>
    <dgm:pt modelId="{DF9D3035-E686-43F4-BBEC-A49A273F8351}" type="pres">
      <dgm:prSet presAssocID="{3033C72D-C9A0-4E72-8D14-4F1C94A374D3}" presName="circ1Tx" presStyleLbl="revTx" presStyleIdx="0" presStyleCnt="0">
        <dgm:presLayoutVars>
          <dgm:chMax val="0"/>
          <dgm:chPref val="0"/>
          <dgm:bulletEnabled val="1"/>
        </dgm:presLayoutVars>
      </dgm:prSet>
      <dgm:spPr/>
    </dgm:pt>
    <dgm:pt modelId="{1C69101E-324B-4E9A-99E7-0675D58CFD51}" type="pres">
      <dgm:prSet presAssocID="{62DB328F-0563-48BE-9836-D12ABF46C032}" presName="circ2" presStyleLbl="vennNode1" presStyleIdx="1" presStyleCnt="3" custScaleX="82677" custScaleY="89535"/>
      <dgm:spPr/>
    </dgm:pt>
    <dgm:pt modelId="{6D071C89-B496-4D0C-9EDA-4568D8448C1B}" type="pres">
      <dgm:prSet presAssocID="{62DB328F-0563-48BE-9836-D12ABF46C032}" presName="circ2Tx" presStyleLbl="revTx" presStyleIdx="0" presStyleCnt="0">
        <dgm:presLayoutVars>
          <dgm:chMax val="0"/>
          <dgm:chPref val="0"/>
          <dgm:bulletEnabled val="1"/>
        </dgm:presLayoutVars>
      </dgm:prSet>
      <dgm:spPr/>
    </dgm:pt>
    <dgm:pt modelId="{EDC3AC0B-E572-4E60-BB71-A6868DB55692}" type="pres">
      <dgm:prSet presAssocID="{44B9640A-A8F4-4545-9245-5E59A43F87DE}" presName="circ3" presStyleLbl="vennNode1" presStyleIdx="2" presStyleCnt="3" custScaleX="86630" custScaleY="86274" custLinFactNeighborX="742" custLinFactNeighborY="657"/>
      <dgm:spPr/>
    </dgm:pt>
    <dgm:pt modelId="{22FD0DC5-7BC7-4ADD-BC90-5858AF008611}" type="pres">
      <dgm:prSet presAssocID="{44B9640A-A8F4-4545-9245-5E59A43F87DE}" presName="circ3Tx" presStyleLbl="revTx" presStyleIdx="0" presStyleCnt="0">
        <dgm:presLayoutVars>
          <dgm:chMax val="0"/>
          <dgm:chPref val="0"/>
          <dgm:bulletEnabled val="1"/>
        </dgm:presLayoutVars>
      </dgm:prSet>
      <dgm:spPr/>
    </dgm:pt>
  </dgm:ptLst>
  <dgm:cxnLst>
    <dgm:cxn modelId="{DF439F08-CD80-4868-A521-D5B814F879E4}" type="presOf" srcId="{3033C72D-C9A0-4E72-8D14-4F1C94A374D3}" destId="{1DFF060A-35BD-45A6-B545-472ED42A19EF}" srcOrd="0" destOrd="0" presId="urn:microsoft.com/office/officeart/2005/8/layout/venn1"/>
    <dgm:cxn modelId="{A96D1D0B-31B3-4562-80EE-4366C042706D}" type="presOf" srcId="{44B9640A-A8F4-4545-9245-5E59A43F87DE}" destId="{EDC3AC0B-E572-4E60-BB71-A6868DB55692}" srcOrd="0" destOrd="0" presId="urn:microsoft.com/office/officeart/2005/8/layout/venn1"/>
    <dgm:cxn modelId="{3E26140D-86EA-4ED6-B5F5-7F9F11E2EF82}" type="presOf" srcId="{44B9640A-A8F4-4545-9245-5E59A43F87DE}" destId="{22FD0DC5-7BC7-4ADD-BC90-5858AF008611}" srcOrd="1" destOrd="0" presId="urn:microsoft.com/office/officeart/2005/8/layout/venn1"/>
    <dgm:cxn modelId="{80447A49-CDE0-491B-A1C5-30A5FDD3A5DD}" srcId="{985CB183-01AC-42C8-BAC3-CDD208D2B773}" destId="{44B9640A-A8F4-4545-9245-5E59A43F87DE}" srcOrd="2" destOrd="0" parTransId="{6050150D-95BF-49A1-8F51-47E34303E81D}" sibTransId="{A7F27C7E-346D-4BF1-81BC-24B13AB3AF47}"/>
    <dgm:cxn modelId="{28C5DE50-5405-4AE1-8B4E-97836F3F761F}" type="presOf" srcId="{62DB328F-0563-48BE-9836-D12ABF46C032}" destId="{1C69101E-324B-4E9A-99E7-0675D58CFD51}" srcOrd="0" destOrd="0" presId="urn:microsoft.com/office/officeart/2005/8/layout/venn1"/>
    <dgm:cxn modelId="{720EDC71-6527-43BD-A36C-B76F01271D3C}" type="presOf" srcId="{3033C72D-C9A0-4E72-8D14-4F1C94A374D3}" destId="{DF9D3035-E686-43F4-BBEC-A49A273F8351}" srcOrd="1" destOrd="0" presId="urn:microsoft.com/office/officeart/2005/8/layout/venn1"/>
    <dgm:cxn modelId="{A84F039E-3620-495F-954E-DE04038AE005}" srcId="{985CB183-01AC-42C8-BAC3-CDD208D2B773}" destId="{3033C72D-C9A0-4E72-8D14-4F1C94A374D3}" srcOrd="0" destOrd="0" parTransId="{B7C04E3E-8FE2-4BB8-BE7A-389B547E6D4A}" sibTransId="{E2595C47-3C67-4097-B4C9-6D793694A8CB}"/>
    <dgm:cxn modelId="{98EF839E-B2DA-48E6-B18D-FEB3F4B039C2}" type="presOf" srcId="{985CB183-01AC-42C8-BAC3-CDD208D2B773}" destId="{FC8C7E76-6AA8-48CB-B1F4-3D2FC43E16E8}" srcOrd="0" destOrd="0" presId="urn:microsoft.com/office/officeart/2005/8/layout/venn1"/>
    <dgm:cxn modelId="{D2E81CAA-F23C-4384-ABF0-8DCEE827D3E1}" type="presOf" srcId="{62DB328F-0563-48BE-9836-D12ABF46C032}" destId="{6D071C89-B496-4D0C-9EDA-4568D8448C1B}" srcOrd="1" destOrd="0" presId="urn:microsoft.com/office/officeart/2005/8/layout/venn1"/>
    <dgm:cxn modelId="{A9B8E0E0-ED51-46B4-8EF9-667B20BF5E7C}" srcId="{985CB183-01AC-42C8-BAC3-CDD208D2B773}" destId="{62DB328F-0563-48BE-9836-D12ABF46C032}" srcOrd="1" destOrd="0" parTransId="{FF8090AF-C932-489B-8EBA-900C83ADD736}" sibTransId="{C959A71C-BC33-4F27-A1C5-FFC54A4604D2}"/>
    <dgm:cxn modelId="{9FF9362B-F8CD-4C92-B7F4-FFC63FDBAA6B}" type="presParOf" srcId="{FC8C7E76-6AA8-48CB-B1F4-3D2FC43E16E8}" destId="{1DFF060A-35BD-45A6-B545-472ED42A19EF}" srcOrd="0" destOrd="0" presId="urn:microsoft.com/office/officeart/2005/8/layout/venn1"/>
    <dgm:cxn modelId="{8AB24412-6EA1-43CC-AB61-3FEEF8569ABC}" type="presParOf" srcId="{FC8C7E76-6AA8-48CB-B1F4-3D2FC43E16E8}" destId="{DF9D3035-E686-43F4-BBEC-A49A273F8351}" srcOrd="1" destOrd="0" presId="urn:microsoft.com/office/officeart/2005/8/layout/venn1"/>
    <dgm:cxn modelId="{AC224D11-CA66-4BF5-B88F-D50DD2451856}" type="presParOf" srcId="{FC8C7E76-6AA8-48CB-B1F4-3D2FC43E16E8}" destId="{1C69101E-324B-4E9A-99E7-0675D58CFD51}" srcOrd="2" destOrd="0" presId="urn:microsoft.com/office/officeart/2005/8/layout/venn1"/>
    <dgm:cxn modelId="{1A30079E-D304-4893-A160-079CA3591148}" type="presParOf" srcId="{FC8C7E76-6AA8-48CB-B1F4-3D2FC43E16E8}" destId="{6D071C89-B496-4D0C-9EDA-4568D8448C1B}" srcOrd="3" destOrd="0" presId="urn:microsoft.com/office/officeart/2005/8/layout/venn1"/>
    <dgm:cxn modelId="{0C998EBF-4969-44CD-9CB0-DB7099175B31}" type="presParOf" srcId="{FC8C7E76-6AA8-48CB-B1F4-3D2FC43E16E8}" destId="{EDC3AC0B-E572-4E60-BB71-A6868DB55692}" srcOrd="4" destOrd="0" presId="urn:microsoft.com/office/officeart/2005/8/layout/venn1"/>
    <dgm:cxn modelId="{57A8F13E-3D52-413F-86C7-E36D07114CFE}" type="presParOf" srcId="{FC8C7E76-6AA8-48CB-B1F4-3D2FC43E16E8}" destId="{22FD0DC5-7BC7-4ADD-BC90-5858AF00861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25BD5-6420-47B5-B0C5-D7ED01FFE6A7}"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506D9C70-CBA9-4A17-9ACB-BDBB63C8AC2E}">
      <dgm:prSet/>
      <dgm:spPr/>
      <dgm:t>
        <a:bodyPr/>
        <a:lstStyle/>
        <a:p>
          <a:r>
            <a:rPr lang="en-GB" b="1" u="none" dirty="0"/>
            <a:t>GCF Gender Policy,</a:t>
          </a:r>
          <a:r>
            <a:rPr lang="en-GB" u="none" dirty="0"/>
            <a:t> adopted in 2019, outlines responsibilities for accredited entities and project-level requirements</a:t>
          </a:r>
          <a:endParaRPr lang="en-US" u="none" dirty="0"/>
        </a:p>
      </dgm:t>
    </dgm:pt>
    <dgm:pt modelId="{89D9370A-0CAE-4E7B-8A95-611D1422C2CC}" type="parTrans" cxnId="{3D6BDAF5-F6ED-49A0-880F-0185994C389D}">
      <dgm:prSet/>
      <dgm:spPr/>
      <dgm:t>
        <a:bodyPr/>
        <a:lstStyle/>
        <a:p>
          <a:endParaRPr lang="en-US"/>
        </a:p>
      </dgm:t>
    </dgm:pt>
    <dgm:pt modelId="{E7D93D33-CFB5-4DA4-ACA0-AF5436763564}" type="sibTrans" cxnId="{3D6BDAF5-F6ED-49A0-880F-0185994C389D}">
      <dgm:prSet/>
      <dgm:spPr/>
      <dgm:t>
        <a:bodyPr/>
        <a:lstStyle/>
        <a:p>
          <a:endParaRPr lang="en-US"/>
        </a:p>
      </dgm:t>
    </dgm:pt>
    <dgm:pt modelId="{24C121A4-2F34-4E1F-985C-F5DB55907744}">
      <dgm:prSet/>
      <dgm:spPr/>
      <dgm:t>
        <a:bodyPr/>
        <a:lstStyle/>
        <a:p>
          <a:r>
            <a:rPr lang="en-GB" b="1" u="none" dirty="0"/>
            <a:t>GCF Gender Action Plan</a:t>
          </a:r>
          <a:r>
            <a:rPr lang="en-GB" u="none" dirty="0"/>
            <a:t> reinforces the accredited entity responsibility to budget for gender support at the project level</a:t>
          </a:r>
          <a:endParaRPr lang="en-US" u="none" dirty="0"/>
        </a:p>
      </dgm:t>
    </dgm:pt>
    <dgm:pt modelId="{7C1329E5-1D0A-4F53-A08B-B080D27DB288}" type="parTrans" cxnId="{E25C3BD5-327F-427F-8AC9-0243B91FD5BE}">
      <dgm:prSet/>
      <dgm:spPr/>
      <dgm:t>
        <a:bodyPr/>
        <a:lstStyle/>
        <a:p>
          <a:endParaRPr lang="en-US"/>
        </a:p>
      </dgm:t>
    </dgm:pt>
    <dgm:pt modelId="{0BCECD99-8CF2-42C5-9937-8892DC2DED91}" type="sibTrans" cxnId="{E25C3BD5-327F-427F-8AC9-0243B91FD5BE}">
      <dgm:prSet/>
      <dgm:spPr/>
      <dgm:t>
        <a:bodyPr/>
        <a:lstStyle/>
        <a:p>
          <a:endParaRPr lang="en-US"/>
        </a:p>
      </dgm:t>
    </dgm:pt>
    <dgm:pt modelId="{490DF063-BB50-4145-B5ED-6C0C17FD2D60}">
      <dgm:prSet/>
      <dgm:spPr/>
      <dgm:t>
        <a:bodyPr/>
        <a:lstStyle/>
        <a:p>
          <a:r>
            <a:rPr lang="en-GB" u="none" dirty="0"/>
            <a:t>GEF’s Policy on Gender Equality, effective in 2018, applies to all GEF Partner Agencies, while the Gender Implementation Strategy guides the implementation of the policy</a:t>
          </a:r>
          <a:endParaRPr lang="en-US" u="none" dirty="0"/>
        </a:p>
      </dgm:t>
    </dgm:pt>
    <dgm:pt modelId="{078BBDFD-B8C3-40BB-BBE3-F42EEB7FE118}" type="parTrans" cxnId="{9D81E390-29B2-47C4-8806-41A267F7FE67}">
      <dgm:prSet/>
      <dgm:spPr/>
      <dgm:t>
        <a:bodyPr/>
        <a:lstStyle/>
        <a:p>
          <a:endParaRPr lang="en-US"/>
        </a:p>
      </dgm:t>
    </dgm:pt>
    <dgm:pt modelId="{AAE9E974-3C4D-4F40-810B-81D47A942B7E}" type="sibTrans" cxnId="{9D81E390-29B2-47C4-8806-41A267F7FE67}">
      <dgm:prSet/>
      <dgm:spPr/>
      <dgm:t>
        <a:bodyPr/>
        <a:lstStyle/>
        <a:p>
          <a:endParaRPr lang="en-US"/>
        </a:p>
      </dgm:t>
    </dgm:pt>
    <dgm:pt modelId="{FB7BF452-606B-4D15-BE9B-A7E051853FDE}">
      <dgm:prSet/>
      <dgm:spPr/>
      <dgm:t>
        <a:bodyPr/>
        <a:lstStyle/>
        <a:p>
          <a:r>
            <a:rPr lang="en-GB" u="sng" dirty="0"/>
            <a:t>The CIF adopted its </a:t>
          </a:r>
          <a:r>
            <a:rPr lang="en-GB" b="1" u="sng" dirty="0"/>
            <a:t>Gender Policy in 2018</a:t>
          </a:r>
          <a:r>
            <a:rPr lang="en-GB" u="sng" dirty="0"/>
            <a:t>, and it governs gender equality efforts across all CIF activities </a:t>
          </a:r>
          <a:endParaRPr lang="en-US" u="sng" dirty="0"/>
        </a:p>
      </dgm:t>
    </dgm:pt>
    <dgm:pt modelId="{EF1D53C2-0330-4304-95C4-167D60EAF017}" type="parTrans" cxnId="{4B5F6476-8BCD-4B09-A8D0-0845C4085443}">
      <dgm:prSet/>
      <dgm:spPr/>
      <dgm:t>
        <a:bodyPr/>
        <a:lstStyle/>
        <a:p>
          <a:endParaRPr lang="en-US"/>
        </a:p>
      </dgm:t>
    </dgm:pt>
    <dgm:pt modelId="{849D9ECC-206D-4F86-8484-4437F8D0B6A6}" type="sibTrans" cxnId="{4B5F6476-8BCD-4B09-A8D0-0845C4085443}">
      <dgm:prSet/>
      <dgm:spPr/>
      <dgm:t>
        <a:bodyPr/>
        <a:lstStyle/>
        <a:p>
          <a:endParaRPr lang="en-US"/>
        </a:p>
      </dgm:t>
    </dgm:pt>
    <dgm:pt modelId="{1155098D-B0DD-436D-894B-86C2ACC00E2E}" type="pres">
      <dgm:prSet presAssocID="{04425BD5-6420-47B5-B0C5-D7ED01FFE6A7}" presName="vert0" presStyleCnt="0">
        <dgm:presLayoutVars>
          <dgm:dir/>
          <dgm:animOne val="branch"/>
          <dgm:animLvl val="lvl"/>
        </dgm:presLayoutVars>
      </dgm:prSet>
      <dgm:spPr/>
    </dgm:pt>
    <dgm:pt modelId="{B6392440-C08B-41E8-8A93-CF54E721AE92}" type="pres">
      <dgm:prSet presAssocID="{506D9C70-CBA9-4A17-9ACB-BDBB63C8AC2E}" presName="thickLine" presStyleLbl="alignNode1" presStyleIdx="0" presStyleCnt="4"/>
      <dgm:spPr/>
    </dgm:pt>
    <dgm:pt modelId="{27988727-D78D-4AEF-A4E2-B60CC2DAFA1F}" type="pres">
      <dgm:prSet presAssocID="{506D9C70-CBA9-4A17-9ACB-BDBB63C8AC2E}" presName="horz1" presStyleCnt="0"/>
      <dgm:spPr/>
    </dgm:pt>
    <dgm:pt modelId="{31F026DE-B1B1-4152-BFDE-A9D94A5F9058}" type="pres">
      <dgm:prSet presAssocID="{506D9C70-CBA9-4A17-9ACB-BDBB63C8AC2E}" presName="tx1" presStyleLbl="revTx" presStyleIdx="0" presStyleCnt="4"/>
      <dgm:spPr/>
    </dgm:pt>
    <dgm:pt modelId="{B9AE3AD5-A6B4-4E2C-BF65-7DA12994576D}" type="pres">
      <dgm:prSet presAssocID="{506D9C70-CBA9-4A17-9ACB-BDBB63C8AC2E}" presName="vert1" presStyleCnt="0"/>
      <dgm:spPr/>
    </dgm:pt>
    <dgm:pt modelId="{CC7F0204-ADFC-40AA-AA9B-84B28604063B}" type="pres">
      <dgm:prSet presAssocID="{24C121A4-2F34-4E1F-985C-F5DB55907744}" presName="thickLine" presStyleLbl="alignNode1" presStyleIdx="1" presStyleCnt="4"/>
      <dgm:spPr/>
    </dgm:pt>
    <dgm:pt modelId="{C33DBBA4-76A2-475F-BF57-F633F42EF4E2}" type="pres">
      <dgm:prSet presAssocID="{24C121A4-2F34-4E1F-985C-F5DB55907744}" presName="horz1" presStyleCnt="0"/>
      <dgm:spPr/>
    </dgm:pt>
    <dgm:pt modelId="{8A6AC238-AC90-4B93-9468-63F586C65415}" type="pres">
      <dgm:prSet presAssocID="{24C121A4-2F34-4E1F-985C-F5DB55907744}" presName="tx1" presStyleLbl="revTx" presStyleIdx="1" presStyleCnt="4"/>
      <dgm:spPr/>
    </dgm:pt>
    <dgm:pt modelId="{D875AA34-5790-47C6-A6A4-7A2044BBC49D}" type="pres">
      <dgm:prSet presAssocID="{24C121A4-2F34-4E1F-985C-F5DB55907744}" presName="vert1" presStyleCnt="0"/>
      <dgm:spPr/>
    </dgm:pt>
    <dgm:pt modelId="{680E0EB0-EAEF-45DA-A9BE-0486E55E7AFC}" type="pres">
      <dgm:prSet presAssocID="{490DF063-BB50-4145-B5ED-6C0C17FD2D60}" presName="thickLine" presStyleLbl="alignNode1" presStyleIdx="2" presStyleCnt="4"/>
      <dgm:spPr/>
    </dgm:pt>
    <dgm:pt modelId="{DFE1697D-A39B-44B8-B5EF-0B0A357B55A2}" type="pres">
      <dgm:prSet presAssocID="{490DF063-BB50-4145-B5ED-6C0C17FD2D60}" presName="horz1" presStyleCnt="0"/>
      <dgm:spPr/>
    </dgm:pt>
    <dgm:pt modelId="{4F8B6413-6E3A-4974-B88C-86F240041A47}" type="pres">
      <dgm:prSet presAssocID="{490DF063-BB50-4145-B5ED-6C0C17FD2D60}" presName="tx1" presStyleLbl="revTx" presStyleIdx="2" presStyleCnt="4"/>
      <dgm:spPr/>
    </dgm:pt>
    <dgm:pt modelId="{CFD3B952-2912-4FA2-A2AF-FE18D57753B2}" type="pres">
      <dgm:prSet presAssocID="{490DF063-BB50-4145-B5ED-6C0C17FD2D60}" presName="vert1" presStyleCnt="0"/>
      <dgm:spPr/>
    </dgm:pt>
    <dgm:pt modelId="{FAEA9C41-5194-47A9-AF1F-4E020D32D83C}" type="pres">
      <dgm:prSet presAssocID="{FB7BF452-606B-4D15-BE9B-A7E051853FDE}" presName="thickLine" presStyleLbl="alignNode1" presStyleIdx="3" presStyleCnt="4"/>
      <dgm:spPr/>
    </dgm:pt>
    <dgm:pt modelId="{EB2C5836-1A07-4203-946A-CBBA6275AE81}" type="pres">
      <dgm:prSet presAssocID="{FB7BF452-606B-4D15-BE9B-A7E051853FDE}" presName="horz1" presStyleCnt="0"/>
      <dgm:spPr/>
    </dgm:pt>
    <dgm:pt modelId="{54FEF3F1-2210-4A9C-A3F8-5BA55715F930}" type="pres">
      <dgm:prSet presAssocID="{FB7BF452-606B-4D15-BE9B-A7E051853FDE}" presName="tx1" presStyleLbl="revTx" presStyleIdx="3" presStyleCnt="4"/>
      <dgm:spPr/>
    </dgm:pt>
    <dgm:pt modelId="{42CB5120-861B-4EB9-99D5-F56B5E8F1190}" type="pres">
      <dgm:prSet presAssocID="{FB7BF452-606B-4D15-BE9B-A7E051853FDE}" presName="vert1" presStyleCnt="0"/>
      <dgm:spPr/>
    </dgm:pt>
  </dgm:ptLst>
  <dgm:cxnLst>
    <dgm:cxn modelId="{217D7D0A-3686-49C9-B76C-0BF744746F48}" type="presOf" srcId="{04425BD5-6420-47B5-B0C5-D7ED01FFE6A7}" destId="{1155098D-B0DD-436D-894B-86C2ACC00E2E}" srcOrd="0" destOrd="0" presId="urn:microsoft.com/office/officeart/2008/layout/LinedList"/>
    <dgm:cxn modelId="{C8D62F4A-4C94-4355-877D-65CFF19A6DC3}" type="presOf" srcId="{FB7BF452-606B-4D15-BE9B-A7E051853FDE}" destId="{54FEF3F1-2210-4A9C-A3F8-5BA55715F930}" srcOrd="0" destOrd="0" presId="urn:microsoft.com/office/officeart/2008/layout/LinedList"/>
    <dgm:cxn modelId="{3F9FC06F-158D-48FD-910E-E320EFEA1E15}" type="presOf" srcId="{506D9C70-CBA9-4A17-9ACB-BDBB63C8AC2E}" destId="{31F026DE-B1B1-4152-BFDE-A9D94A5F9058}" srcOrd="0" destOrd="0" presId="urn:microsoft.com/office/officeart/2008/layout/LinedList"/>
    <dgm:cxn modelId="{4B5F6476-8BCD-4B09-A8D0-0845C4085443}" srcId="{04425BD5-6420-47B5-B0C5-D7ED01FFE6A7}" destId="{FB7BF452-606B-4D15-BE9B-A7E051853FDE}" srcOrd="3" destOrd="0" parTransId="{EF1D53C2-0330-4304-95C4-167D60EAF017}" sibTransId="{849D9ECC-206D-4F86-8484-4437F8D0B6A6}"/>
    <dgm:cxn modelId="{9D81E390-29B2-47C4-8806-41A267F7FE67}" srcId="{04425BD5-6420-47B5-B0C5-D7ED01FFE6A7}" destId="{490DF063-BB50-4145-B5ED-6C0C17FD2D60}" srcOrd="2" destOrd="0" parTransId="{078BBDFD-B8C3-40BB-BBE3-F42EEB7FE118}" sibTransId="{AAE9E974-3C4D-4F40-810B-81D47A942B7E}"/>
    <dgm:cxn modelId="{BCD5C49C-A9E3-45A1-9F62-99AA94A1675C}" type="presOf" srcId="{490DF063-BB50-4145-B5ED-6C0C17FD2D60}" destId="{4F8B6413-6E3A-4974-B88C-86F240041A47}" srcOrd="0" destOrd="0" presId="urn:microsoft.com/office/officeart/2008/layout/LinedList"/>
    <dgm:cxn modelId="{E25C3BD5-327F-427F-8AC9-0243B91FD5BE}" srcId="{04425BD5-6420-47B5-B0C5-D7ED01FFE6A7}" destId="{24C121A4-2F34-4E1F-985C-F5DB55907744}" srcOrd="1" destOrd="0" parTransId="{7C1329E5-1D0A-4F53-A08B-B080D27DB288}" sibTransId="{0BCECD99-8CF2-42C5-9937-8892DC2DED91}"/>
    <dgm:cxn modelId="{8997C1F3-8D73-41D6-A0E7-64FE0359828E}" type="presOf" srcId="{24C121A4-2F34-4E1F-985C-F5DB55907744}" destId="{8A6AC238-AC90-4B93-9468-63F586C65415}" srcOrd="0" destOrd="0" presId="urn:microsoft.com/office/officeart/2008/layout/LinedList"/>
    <dgm:cxn modelId="{3D6BDAF5-F6ED-49A0-880F-0185994C389D}" srcId="{04425BD5-6420-47B5-B0C5-D7ED01FFE6A7}" destId="{506D9C70-CBA9-4A17-9ACB-BDBB63C8AC2E}" srcOrd="0" destOrd="0" parTransId="{89D9370A-0CAE-4E7B-8A95-611D1422C2CC}" sibTransId="{E7D93D33-CFB5-4DA4-ACA0-AF5436763564}"/>
    <dgm:cxn modelId="{E13F5570-5546-4613-88CA-F130AD9AC6FC}" type="presParOf" srcId="{1155098D-B0DD-436D-894B-86C2ACC00E2E}" destId="{B6392440-C08B-41E8-8A93-CF54E721AE92}" srcOrd="0" destOrd="0" presId="urn:microsoft.com/office/officeart/2008/layout/LinedList"/>
    <dgm:cxn modelId="{3A955633-3195-49DB-98B6-F0C69C6D300E}" type="presParOf" srcId="{1155098D-B0DD-436D-894B-86C2ACC00E2E}" destId="{27988727-D78D-4AEF-A4E2-B60CC2DAFA1F}" srcOrd="1" destOrd="0" presId="urn:microsoft.com/office/officeart/2008/layout/LinedList"/>
    <dgm:cxn modelId="{F614ED70-A5E7-42F6-BB83-15A82822A94D}" type="presParOf" srcId="{27988727-D78D-4AEF-A4E2-B60CC2DAFA1F}" destId="{31F026DE-B1B1-4152-BFDE-A9D94A5F9058}" srcOrd="0" destOrd="0" presId="urn:microsoft.com/office/officeart/2008/layout/LinedList"/>
    <dgm:cxn modelId="{2C1ECF00-65CF-4536-BB40-A7225846A243}" type="presParOf" srcId="{27988727-D78D-4AEF-A4E2-B60CC2DAFA1F}" destId="{B9AE3AD5-A6B4-4E2C-BF65-7DA12994576D}" srcOrd="1" destOrd="0" presId="urn:microsoft.com/office/officeart/2008/layout/LinedList"/>
    <dgm:cxn modelId="{71DDAF54-3555-4531-83A1-DD846A5FBAE0}" type="presParOf" srcId="{1155098D-B0DD-436D-894B-86C2ACC00E2E}" destId="{CC7F0204-ADFC-40AA-AA9B-84B28604063B}" srcOrd="2" destOrd="0" presId="urn:microsoft.com/office/officeart/2008/layout/LinedList"/>
    <dgm:cxn modelId="{82145BE5-C082-4D94-983F-AE4D754F795B}" type="presParOf" srcId="{1155098D-B0DD-436D-894B-86C2ACC00E2E}" destId="{C33DBBA4-76A2-475F-BF57-F633F42EF4E2}" srcOrd="3" destOrd="0" presId="urn:microsoft.com/office/officeart/2008/layout/LinedList"/>
    <dgm:cxn modelId="{BEC4A0E5-E1E6-4B67-AD5C-3C7825E0519A}" type="presParOf" srcId="{C33DBBA4-76A2-475F-BF57-F633F42EF4E2}" destId="{8A6AC238-AC90-4B93-9468-63F586C65415}" srcOrd="0" destOrd="0" presId="urn:microsoft.com/office/officeart/2008/layout/LinedList"/>
    <dgm:cxn modelId="{E731D632-9B08-4A3D-9C85-848B2B9D71A1}" type="presParOf" srcId="{C33DBBA4-76A2-475F-BF57-F633F42EF4E2}" destId="{D875AA34-5790-47C6-A6A4-7A2044BBC49D}" srcOrd="1" destOrd="0" presId="urn:microsoft.com/office/officeart/2008/layout/LinedList"/>
    <dgm:cxn modelId="{6C68720F-BC38-4124-BAFE-A9E26D4E3C00}" type="presParOf" srcId="{1155098D-B0DD-436D-894B-86C2ACC00E2E}" destId="{680E0EB0-EAEF-45DA-A9BE-0486E55E7AFC}" srcOrd="4" destOrd="0" presId="urn:microsoft.com/office/officeart/2008/layout/LinedList"/>
    <dgm:cxn modelId="{95343BC1-EFFD-4AA0-AE33-5708C9D6081B}" type="presParOf" srcId="{1155098D-B0DD-436D-894B-86C2ACC00E2E}" destId="{DFE1697D-A39B-44B8-B5EF-0B0A357B55A2}" srcOrd="5" destOrd="0" presId="urn:microsoft.com/office/officeart/2008/layout/LinedList"/>
    <dgm:cxn modelId="{63D99475-1217-452B-B542-9D7ADBFE7CC1}" type="presParOf" srcId="{DFE1697D-A39B-44B8-B5EF-0B0A357B55A2}" destId="{4F8B6413-6E3A-4974-B88C-86F240041A47}" srcOrd="0" destOrd="0" presId="urn:microsoft.com/office/officeart/2008/layout/LinedList"/>
    <dgm:cxn modelId="{6B58CE3A-2C8D-4C8F-A81B-B3C5F0394474}" type="presParOf" srcId="{DFE1697D-A39B-44B8-B5EF-0B0A357B55A2}" destId="{CFD3B952-2912-4FA2-A2AF-FE18D57753B2}" srcOrd="1" destOrd="0" presId="urn:microsoft.com/office/officeart/2008/layout/LinedList"/>
    <dgm:cxn modelId="{6AB0972F-9970-4A93-B2F0-7144B698ACAB}" type="presParOf" srcId="{1155098D-B0DD-436D-894B-86C2ACC00E2E}" destId="{FAEA9C41-5194-47A9-AF1F-4E020D32D83C}" srcOrd="6" destOrd="0" presId="urn:microsoft.com/office/officeart/2008/layout/LinedList"/>
    <dgm:cxn modelId="{E1A6A17D-8BA9-4EDD-8341-E15FBAF8AF63}" type="presParOf" srcId="{1155098D-B0DD-436D-894B-86C2ACC00E2E}" destId="{EB2C5836-1A07-4203-946A-CBBA6275AE81}" srcOrd="7" destOrd="0" presId="urn:microsoft.com/office/officeart/2008/layout/LinedList"/>
    <dgm:cxn modelId="{9D95462F-506D-4D1A-BA69-9BED7A5E42AF}" type="presParOf" srcId="{EB2C5836-1A07-4203-946A-CBBA6275AE81}" destId="{54FEF3F1-2210-4A9C-A3F8-5BA55715F930}" srcOrd="0" destOrd="0" presId="urn:microsoft.com/office/officeart/2008/layout/LinedList"/>
    <dgm:cxn modelId="{A82C4BB1-B7DC-4BFC-BD42-9669CACEE6AB}" type="presParOf" srcId="{EB2C5836-1A07-4203-946A-CBBA6275AE81}" destId="{42CB5120-861B-4EB9-99D5-F56B5E8F11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F060A-35BD-45A6-B545-472ED42A19EF}">
      <dsp:nvSpPr>
        <dsp:cNvPr id="0" name=""/>
        <dsp:cNvSpPr/>
      </dsp:nvSpPr>
      <dsp:spPr>
        <a:xfrm>
          <a:off x="2496685" y="236990"/>
          <a:ext cx="3198888" cy="29144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Diversity/intersectionality </a:t>
          </a:r>
        </a:p>
      </dsp:txBody>
      <dsp:txXfrm>
        <a:off x="2923204" y="747012"/>
        <a:ext cx="2345851" cy="1311483"/>
      </dsp:txXfrm>
    </dsp:sp>
    <dsp:sp modelId="{1C69101E-324B-4E9A-99E7-0675D58CFD51}">
      <dsp:nvSpPr>
        <dsp:cNvPr id="0" name=""/>
        <dsp:cNvSpPr/>
      </dsp:nvSpPr>
      <dsp:spPr>
        <a:xfrm>
          <a:off x="3925273" y="2270714"/>
          <a:ext cx="2687994" cy="29109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Operating Environment</a:t>
          </a:r>
        </a:p>
      </dsp:txBody>
      <dsp:txXfrm>
        <a:off x="4747352" y="3022712"/>
        <a:ext cx="1612796" cy="1601029"/>
      </dsp:txXfrm>
    </dsp:sp>
    <dsp:sp modelId="{EDC3AC0B-E572-4E60-BB71-A6868DB55692}">
      <dsp:nvSpPr>
        <dsp:cNvPr id="0" name=""/>
        <dsp:cNvSpPr/>
      </dsp:nvSpPr>
      <dsp:spPr>
        <a:xfrm>
          <a:off x="1538855" y="2345085"/>
          <a:ext cx="2816514" cy="28049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Gender inequality</a:t>
          </a:r>
        </a:p>
      </dsp:txBody>
      <dsp:txXfrm>
        <a:off x="1804076" y="3069694"/>
        <a:ext cx="1689908" cy="1542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2440-C08B-41E8-8A93-CF54E721AE92}">
      <dsp:nvSpPr>
        <dsp:cNvPr id="0" name=""/>
        <dsp:cNvSpPr/>
      </dsp:nvSpPr>
      <dsp:spPr>
        <a:xfrm>
          <a:off x="0" y="0"/>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1F026DE-B1B1-4152-BFDE-A9D94A5F9058}">
      <dsp:nvSpPr>
        <dsp:cNvPr id="0" name=""/>
        <dsp:cNvSpPr/>
      </dsp:nvSpPr>
      <dsp:spPr>
        <a:xfrm>
          <a:off x="0" y="0"/>
          <a:ext cx="5181600" cy="120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u="none" kern="1200" dirty="0"/>
            <a:t>GCF Gender Policy,</a:t>
          </a:r>
          <a:r>
            <a:rPr lang="en-GB" sz="1900" u="none" kern="1200" dirty="0"/>
            <a:t> adopted in 2019, outlines responsibilities for accredited entities and project-level requirements</a:t>
          </a:r>
          <a:endParaRPr lang="en-US" sz="1900" u="none" kern="1200" dirty="0"/>
        </a:p>
      </dsp:txBody>
      <dsp:txXfrm>
        <a:off x="0" y="0"/>
        <a:ext cx="5181600" cy="1203345"/>
      </dsp:txXfrm>
    </dsp:sp>
    <dsp:sp modelId="{CC7F0204-ADFC-40AA-AA9B-84B28604063B}">
      <dsp:nvSpPr>
        <dsp:cNvPr id="0" name=""/>
        <dsp:cNvSpPr/>
      </dsp:nvSpPr>
      <dsp:spPr>
        <a:xfrm>
          <a:off x="0" y="1203345"/>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6AC238-AC90-4B93-9468-63F586C65415}">
      <dsp:nvSpPr>
        <dsp:cNvPr id="0" name=""/>
        <dsp:cNvSpPr/>
      </dsp:nvSpPr>
      <dsp:spPr>
        <a:xfrm>
          <a:off x="0" y="1203345"/>
          <a:ext cx="5181600" cy="120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u="none" kern="1200" dirty="0"/>
            <a:t>GCF Gender Action Plan</a:t>
          </a:r>
          <a:r>
            <a:rPr lang="en-GB" sz="1900" u="none" kern="1200" dirty="0"/>
            <a:t> reinforces the accredited entity responsibility to budget for gender support at the project level</a:t>
          </a:r>
          <a:endParaRPr lang="en-US" sz="1900" u="none" kern="1200" dirty="0"/>
        </a:p>
      </dsp:txBody>
      <dsp:txXfrm>
        <a:off x="0" y="1203345"/>
        <a:ext cx="5181600" cy="1203345"/>
      </dsp:txXfrm>
    </dsp:sp>
    <dsp:sp modelId="{680E0EB0-EAEF-45DA-A9BE-0486E55E7AFC}">
      <dsp:nvSpPr>
        <dsp:cNvPr id="0" name=""/>
        <dsp:cNvSpPr/>
      </dsp:nvSpPr>
      <dsp:spPr>
        <a:xfrm>
          <a:off x="0" y="2406690"/>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F8B6413-6E3A-4974-B88C-86F240041A47}">
      <dsp:nvSpPr>
        <dsp:cNvPr id="0" name=""/>
        <dsp:cNvSpPr/>
      </dsp:nvSpPr>
      <dsp:spPr>
        <a:xfrm>
          <a:off x="0" y="2406690"/>
          <a:ext cx="5181600" cy="120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u="none" kern="1200" dirty="0"/>
            <a:t>GEF’s Policy on Gender Equality, effective in 2018, applies to all GEF Partner Agencies, while the Gender Implementation Strategy guides the implementation of the policy</a:t>
          </a:r>
          <a:endParaRPr lang="en-US" sz="1900" u="none" kern="1200" dirty="0"/>
        </a:p>
      </dsp:txBody>
      <dsp:txXfrm>
        <a:off x="0" y="2406690"/>
        <a:ext cx="5181600" cy="1203345"/>
      </dsp:txXfrm>
    </dsp:sp>
    <dsp:sp modelId="{FAEA9C41-5194-47A9-AF1F-4E020D32D83C}">
      <dsp:nvSpPr>
        <dsp:cNvPr id="0" name=""/>
        <dsp:cNvSpPr/>
      </dsp:nvSpPr>
      <dsp:spPr>
        <a:xfrm>
          <a:off x="0" y="3610035"/>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FEF3F1-2210-4A9C-A3F8-5BA55715F930}">
      <dsp:nvSpPr>
        <dsp:cNvPr id="0" name=""/>
        <dsp:cNvSpPr/>
      </dsp:nvSpPr>
      <dsp:spPr>
        <a:xfrm>
          <a:off x="0" y="3610035"/>
          <a:ext cx="5181600" cy="120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u="sng" kern="1200" dirty="0"/>
            <a:t>The CIF adopted its </a:t>
          </a:r>
          <a:r>
            <a:rPr lang="en-GB" sz="1900" b="1" u="sng" kern="1200" dirty="0"/>
            <a:t>Gender Policy in 2018</a:t>
          </a:r>
          <a:r>
            <a:rPr lang="en-GB" sz="1900" u="sng" kern="1200" dirty="0"/>
            <a:t>, and it governs gender equality efforts across all CIF activities </a:t>
          </a:r>
          <a:endParaRPr lang="en-US" sz="1900" u="sng" kern="1200" dirty="0"/>
        </a:p>
      </dsp:txBody>
      <dsp:txXfrm>
        <a:off x="0" y="3610035"/>
        <a:ext cx="5181600" cy="12033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52E2D-7769-419B-8084-2856736EFF10}" type="datetimeFigureOut">
              <a:rPr lang="en-GB" smtClean="0"/>
              <a:t>23/11/2021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2D051-829F-4423-9A58-603D93B0DB7A}" type="slidenum">
              <a:rPr lang="en-GB" smtClean="0"/>
              <a:t>‹#›</a:t>
            </a:fld>
            <a:endParaRPr lang="en-GB"/>
          </a:p>
        </p:txBody>
      </p:sp>
    </p:spTree>
    <p:extLst>
      <p:ext uri="{BB962C8B-B14F-4D97-AF65-F5344CB8AC3E}">
        <p14:creationId xmlns:p14="http://schemas.microsoft.com/office/powerpoint/2010/main" val="205591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cover slide template should be used when there are no partners (it’s solely an IIED presentation) and you aren’t using a cover image. </a:t>
            </a:r>
          </a:p>
          <a:p>
            <a:endParaRPr lang="en-GB"/>
          </a:p>
          <a:p>
            <a:r>
              <a:rPr lang="en-GB"/>
              <a:t>We recommend keeping the background colours the same for consistency and ease of use, but if you do need to change the background colour then it can be done within the slide master section (View &gt; Slide Master &gt; Colours). Most of the white on the right hand side won’t appear when the slide is presented, so don’t add any content to this.  </a:t>
            </a:r>
          </a:p>
          <a:p>
            <a:endParaRPr lang="en-GB"/>
          </a:p>
          <a:p>
            <a:r>
              <a:rPr lang="en-GB"/>
              <a:t>Simply replace the placeholder text with your text to use this slide, making note of where the title, subtitle, date and presenter name(s) should go. </a:t>
            </a:r>
          </a:p>
          <a:p>
            <a:endParaRPr lang="en-GB"/>
          </a:p>
          <a:p>
            <a:r>
              <a:rPr lang="en-GB"/>
              <a:t>To make using the template easier in the future, you can save the design as a custom ‘theme’ in PowerPoint. To do this: </a:t>
            </a:r>
          </a:p>
          <a:p>
            <a:pPr marL="0" indent="0">
              <a:buFontTx/>
              <a:buNone/>
            </a:pPr>
            <a:endParaRPr lang="en-US" sz="1200" b="0" i="0" kern="1200">
              <a:solidFill>
                <a:schemeClr val="tx1"/>
              </a:solidFill>
              <a:effectLst/>
              <a:latin typeface="+mn-lt"/>
              <a:ea typeface="+mn-ea"/>
              <a:cs typeface="+mn-cs"/>
            </a:endParaRPr>
          </a:p>
          <a:p>
            <a:pPr marL="171450" lvl="0" indent="-171450">
              <a:buFontTx/>
              <a:buChar char="-"/>
            </a:pPr>
            <a:r>
              <a:rPr lang="en-US" sz="1200" b="0" i="0" kern="1200">
                <a:solidFill>
                  <a:schemeClr val="tx1"/>
                </a:solidFill>
                <a:effectLst/>
                <a:latin typeface="+mn-lt"/>
                <a:ea typeface="+mn-ea"/>
                <a:cs typeface="+mn-cs"/>
              </a:rPr>
              <a:t>Select </a:t>
            </a:r>
            <a:r>
              <a:rPr lang="en-GB" sz="1200" b="1" kern="1200">
                <a:solidFill>
                  <a:schemeClr val="tx1"/>
                </a:solidFill>
                <a:effectLst/>
                <a:latin typeface="+mn-lt"/>
                <a:ea typeface="+mn-ea"/>
                <a:cs typeface="+mn-cs"/>
              </a:rPr>
              <a:t>File </a:t>
            </a:r>
            <a:r>
              <a:rPr lang="en-GB" sz="1200" b="0" kern="1200">
                <a:solidFill>
                  <a:schemeClr val="tx1"/>
                </a:solidFill>
                <a:effectLst/>
                <a:latin typeface="+mn-lt"/>
                <a:ea typeface="+mn-ea"/>
                <a:cs typeface="+mn-cs"/>
              </a:rPr>
              <a:t>&gt;</a:t>
            </a:r>
            <a:r>
              <a:rPr lang="en-GB" sz="1200" b="1" kern="1200">
                <a:solidFill>
                  <a:schemeClr val="tx1"/>
                </a:solidFill>
                <a:effectLst/>
                <a:latin typeface="+mn-lt"/>
                <a:ea typeface="+mn-ea"/>
                <a:cs typeface="+mn-cs"/>
              </a:rPr>
              <a:t> Save a copy</a:t>
            </a:r>
          </a:p>
          <a:p>
            <a:pPr marL="171450" lvl="0" indent="-171450">
              <a:buFontTx/>
              <a:buChar char="-"/>
            </a:pPr>
            <a:r>
              <a:rPr lang="en-GB" sz="1200" kern="1200">
                <a:solidFill>
                  <a:schemeClr val="tx1"/>
                </a:solidFill>
                <a:effectLst/>
                <a:latin typeface="+mn-lt"/>
                <a:ea typeface="+mn-ea"/>
                <a:cs typeface="+mn-cs"/>
              </a:rPr>
              <a:t>Choose ‘</a:t>
            </a:r>
            <a:r>
              <a:rPr lang="en-GB" sz="1200" b="1" kern="1200">
                <a:solidFill>
                  <a:schemeClr val="tx1"/>
                </a:solidFill>
                <a:effectLst/>
                <a:latin typeface="+mn-lt"/>
                <a:ea typeface="+mn-ea"/>
                <a:cs typeface="+mn-cs"/>
              </a:rPr>
              <a:t>This PC</a:t>
            </a:r>
            <a:r>
              <a:rPr lang="en-GB" sz="1200" kern="1200">
                <a:solidFill>
                  <a:schemeClr val="tx1"/>
                </a:solidFill>
                <a:effectLst/>
                <a:latin typeface="+mn-lt"/>
                <a:ea typeface="+mn-ea"/>
                <a:cs typeface="+mn-cs"/>
              </a:rPr>
              <a:t>’</a:t>
            </a:r>
          </a:p>
          <a:p>
            <a:pPr marL="171450" lvl="0" indent="-171450">
              <a:buFontTx/>
              <a:buChar char="-"/>
            </a:pPr>
            <a:r>
              <a:rPr lang="en-GB" sz="1200" kern="1200">
                <a:solidFill>
                  <a:schemeClr val="tx1"/>
                </a:solidFill>
                <a:effectLst/>
                <a:latin typeface="+mn-lt"/>
                <a:ea typeface="+mn-ea"/>
                <a:cs typeface="+mn-cs"/>
              </a:rPr>
              <a:t>Select folder ‘</a:t>
            </a:r>
            <a:r>
              <a:rPr lang="en-GB" sz="1200" b="1" kern="1200">
                <a:solidFill>
                  <a:schemeClr val="tx1"/>
                </a:solidFill>
                <a:effectLst/>
                <a:latin typeface="+mn-lt"/>
                <a:ea typeface="+mn-ea"/>
                <a:cs typeface="+mn-cs"/>
              </a:rPr>
              <a:t>Custom office templates</a:t>
            </a:r>
            <a:r>
              <a:rPr lang="en-GB" sz="1200" kern="1200">
                <a:solidFill>
                  <a:schemeClr val="tx1"/>
                </a:solidFill>
                <a:effectLst/>
                <a:latin typeface="+mn-lt"/>
                <a:ea typeface="+mn-ea"/>
                <a:cs typeface="+mn-cs"/>
              </a:rPr>
              <a:t>’ from the list directly below</a:t>
            </a:r>
          </a:p>
          <a:p>
            <a:pPr marL="171450" lvl="0" indent="-171450">
              <a:buFontTx/>
              <a:buChar char="-"/>
            </a:pPr>
            <a:r>
              <a:rPr lang="en-GB" sz="1200" kern="1200">
                <a:solidFill>
                  <a:schemeClr val="tx1"/>
                </a:solidFill>
                <a:effectLst/>
                <a:latin typeface="+mn-lt"/>
                <a:ea typeface="+mn-ea"/>
                <a:cs typeface="+mn-cs"/>
              </a:rPr>
              <a:t>Save as type </a:t>
            </a:r>
            <a:r>
              <a:rPr lang="en-GB" sz="1200" b="1" kern="1200">
                <a:solidFill>
                  <a:schemeClr val="tx1"/>
                </a:solidFill>
                <a:effectLst/>
                <a:latin typeface="+mn-lt"/>
                <a:ea typeface="+mn-ea"/>
                <a:cs typeface="+mn-cs"/>
              </a:rPr>
              <a:t>PowerPoint template</a:t>
            </a:r>
          </a:p>
          <a:p>
            <a:pPr marL="171450" lvl="0" indent="-171450">
              <a:buFontTx/>
              <a:buChar char="-"/>
            </a:pPr>
            <a:r>
              <a:rPr lang="en-GB" sz="1200" b="1" kern="1200">
                <a:solidFill>
                  <a:schemeClr val="tx1"/>
                </a:solidFill>
                <a:effectLst/>
                <a:latin typeface="+mn-lt"/>
                <a:ea typeface="+mn-ea"/>
                <a:cs typeface="+mn-cs"/>
              </a:rPr>
              <a:t>Save</a:t>
            </a:r>
          </a:p>
          <a:p>
            <a:pPr marL="0" indent="0">
              <a:buFontTx/>
              <a:buNone/>
            </a:pPr>
            <a:endParaRPr lang="en-US" sz="1200" b="0" i="0" kern="1200">
              <a:solidFill>
                <a:schemeClr val="tx1"/>
              </a:solidFill>
              <a:effectLst/>
              <a:latin typeface="+mn-lt"/>
              <a:ea typeface="+mn-ea"/>
              <a:cs typeface="+mn-cs"/>
            </a:endParaRPr>
          </a:p>
          <a:p>
            <a:pPr marL="0" indent="0">
              <a:buFontTx/>
              <a:buNone/>
            </a:pPr>
            <a:r>
              <a:rPr lang="en-US" sz="1200" b="0" i="0" kern="1200">
                <a:solidFill>
                  <a:schemeClr val="tx1"/>
                </a:solidFill>
                <a:effectLst/>
                <a:latin typeface="+mn-lt"/>
                <a:ea typeface="+mn-ea"/>
                <a:cs typeface="+mn-cs"/>
              </a:rPr>
              <a:t>If you use the template as a custom theme, please bear in mind that you’ll have to enter the footer (slide number and presentation title) manually (using ‘Insert’ &gt; ‘Header &amp; Footer’ &gt; ticking ‘Slide number’ and ‘Footer’ and entering your presentation title in the text box &gt; clicking ‘Apply to all’</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0AA3C-5C27-D74C-BAB3-99BE1B2CD2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991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E76B5D4D-A884-474D-9C03-BF73B0C80CCE}"/>
              </a:ext>
            </a:extLst>
          </p:cNvPr>
          <p:cNvPicPr>
            <a:picLocks noChangeAspect="1"/>
          </p:cNvPicPr>
          <p:nvPr userDrawn="1"/>
        </p:nvPicPr>
        <p:blipFill>
          <a:blip r:embed="rId2"/>
          <a:srcRect/>
          <a:stretch/>
        </p:blipFill>
        <p:spPr>
          <a:xfrm>
            <a:off x="664288" y="703683"/>
            <a:ext cx="1778870" cy="1153600"/>
          </a:xfrm>
          <a:prstGeom prst="rect">
            <a:avLst/>
          </a:prstGeom>
        </p:spPr>
      </p:pic>
      <p:pic>
        <p:nvPicPr>
          <p:cNvPr id="6" name="Picture 5">
            <a:extLst>
              <a:ext uri="{FF2B5EF4-FFF2-40B4-BE49-F238E27FC236}">
                <a16:creationId xmlns:a16="http://schemas.microsoft.com/office/drawing/2014/main" id="{19A30C90-F27A-244E-BD5F-E151832AE575}"/>
              </a:ext>
            </a:extLst>
          </p:cNvPr>
          <p:cNvPicPr>
            <a:picLocks noChangeAspect="1"/>
          </p:cNvPicPr>
          <p:nvPr userDrawn="1"/>
        </p:nvPicPr>
        <p:blipFill>
          <a:blip r:embed="rId3"/>
          <a:stretch>
            <a:fillRect/>
          </a:stretch>
        </p:blipFill>
        <p:spPr>
          <a:xfrm>
            <a:off x="10667480" y="-3578"/>
            <a:ext cx="12193200" cy="6858676"/>
          </a:xfrm>
          <a:prstGeom prst="rect">
            <a:avLst/>
          </a:prstGeom>
        </p:spPr>
      </p:pic>
      <p:sp>
        <p:nvSpPr>
          <p:cNvPr id="17" name="TextBox 16">
            <a:extLst>
              <a:ext uri="{FF2B5EF4-FFF2-40B4-BE49-F238E27FC236}">
                <a16:creationId xmlns:a16="http://schemas.microsoft.com/office/drawing/2014/main" id="{95961E4D-49E2-DE4F-9C22-E9F5B81574BF}"/>
              </a:ext>
            </a:extLst>
          </p:cNvPr>
          <p:cNvSpPr txBox="1"/>
          <p:nvPr userDrawn="1"/>
        </p:nvSpPr>
        <p:spPr>
          <a:xfrm>
            <a:off x="2841171" y="6394269"/>
            <a:ext cx="0" cy="0"/>
          </a:xfrm>
          <a:prstGeom prst="rect">
            <a:avLst/>
          </a:prstGeom>
        </p:spPr>
        <p:txBody>
          <a:bodyPr vert="horz" wrap="none" lIns="36000" tIns="0" rIns="0" bIns="0" rtlCol="0" anchor="ctr">
            <a:normAutofit fontScale="25000" lnSpcReduction="20000"/>
          </a:bodyPr>
          <a:lstStyle/>
          <a:p>
            <a:pPr algn="l"/>
            <a:endParaRPr lang="en-US">
              <a:solidFill>
                <a:schemeClr val="accent1"/>
              </a:solidFill>
            </a:endParaRPr>
          </a:p>
        </p:txBody>
      </p:sp>
      <p:grpSp>
        <p:nvGrpSpPr>
          <p:cNvPr id="12" name="Group 11">
            <a:extLst>
              <a:ext uri="{FF2B5EF4-FFF2-40B4-BE49-F238E27FC236}">
                <a16:creationId xmlns:a16="http://schemas.microsoft.com/office/drawing/2014/main" id="{493BEFA2-60D5-7C4C-B618-88D59D257CCA}"/>
              </a:ext>
            </a:extLst>
          </p:cNvPr>
          <p:cNvGrpSpPr/>
          <p:nvPr userDrawn="1"/>
        </p:nvGrpSpPr>
        <p:grpSpPr>
          <a:xfrm>
            <a:off x="802238" y="6398922"/>
            <a:ext cx="4558927" cy="260535"/>
            <a:chOff x="801688" y="6238242"/>
            <a:chExt cx="4558927" cy="260535"/>
          </a:xfrm>
        </p:grpSpPr>
        <p:grpSp>
          <p:nvGrpSpPr>
            <p:cNvPr id="10" name="Group 9">
              <a:extLst>
                <a:ext uri="{FF2B5EF4-FFF2-40B4-BE49-F238E27FC236}">
                  <a16:creationId xmlns:a16="http://schemas.microsoft.com/office/drawing/2014/main" id="{31C23ECF-C77E-0246-A88A-8FE6F76EA0D0}"/>
                </a:ext>
              </a:extLst>
            </p:cNvPr>
            <p:cNvGrpSpPr/>
            <p:nvPr userDrawn="1"/>
          </p:nvGrpSpPr>
          <p:grpSpPr>
            <a:xfrm>
              <a:off x="801688" y="6238242"/>
              <a:ext cx="1801813" cy="241601"/>
              <a:chOff x="801688" y="6238242"/>
              <a:chExt cx="1801813" cy="241601"/>
            </a:xfrm>
          </p:grpSpPr>
          <p:pic>
            <p:nvPicPr>
              <p:cNvPr id="14" name="Picture 13">
                <a:extLst>
                  <a:ext uri="{FF2B5EF4-FFF2-40B4-BE49-F238E27FC236}">
                    <a16:creationId xmlns:a16="http://schemas.microsoft.com/office/drawing/2014/main" id="{2C863AE7-629E-1544-A1DD-F3CB201068D3}"/>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9" name="TextBox 8">
                <a:extLst>
                  <a:ext uri="{FF2B5EF4-FFF2-40B4-BE49-F238E27FC236}">
                    <a16:creationId xmlns:a16="http://schemas.microsoft.com/office/drawing/2014/main" id="{CB0A8EFB-8986-8344-A389-3381729BBAB8}"/>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1" name="Group 10">
              <a:extLst>
                <a:ext uri="{FF2B5EF4-FFF2-40B4-BE49-F238E27FC236}">
                  <a16:creationId xmlns:a16="http://schemas.microsoft.com/office/drawing/2014/main" id="{93D0630E-85DE-1242-9AC5-1889705AC337}"/>
                </a:ext>
              </a:extLst>
            </p:cNvPr>
            <p:cNvGrpSpPr/>
            <p:nvPr userDrawn="1"/>
          </p:nvGrpSpPr>
          <p:grpSpPr>
            <a:xfrm>
              <a:off x="2712616" y="6247409"/>
              <a:ext cx="2647999" cy="251368"/>
              <a:chOff x="2712616" y="6247409"/>
              <a:chExt cx="2647999" cy="251368"/>
            </a:xfrm>
          </p:grpSpPr>
          <p:pic>
            <p:nvPicPr>
              <p:cNvPr id="8" name="Picture 7">
                <a:extLst>
                  <a:ext uri="{FF2B5EF4-FFF2-40B4-BE49-F238E27FC236}">
                    <a16:creationId xmlns:a16="http://schemas.microsoft.com/office/drawing/2014/main" id="{0DB517D5-1812-DB46-8F4B-D73AC74BBB23}"/>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13" name="TextBox 12">
                <a:extLst>
                  <a:ext uri="{FF2B5EF4-FFF2-40B4-BE49-F238E27FC236}">
                    <a16:creationId xmlns:a16="http://schemas.microsoft.com/office/drawing/2014/main" id="{B2ABCB5D-5B8B-8949-9EEB-5FB583BDFE67}"/>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385105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20004" y="5053673"/>
            <a:ext cx="4363575"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2FEB9C6F-7E97-2B46-B196-272444AF8527}"/>
              </a:ext>
            </a:extLst>
          </p:cNvPr>
          <p:cNvSpPr>
            <a:spLocks noGrp="1"/>
          </p:cNvSpPr>
          <p:nvPr>
            <p:ph type="pic" sz="quarter" idx="10" hasCustomPrompt="1"/>
          </p:nvPr>
        </p:nvSpPr>
        <p:spPr>
          <a:xfrm>
            <a:off x="5403273" y="0"/>
            <a:ext cx="6392487" cy="6858000"/>
          </a:xfrm>
        </p:spPr>
        <p:txBody>
          <a:bodyPr anchor="ctr" anchorCtr="0"/>
          <a:lstStyle>
            <a:lvl1pPr algn="ctr">
              <a:defRPr/>
            </a:lvl1pPr>
          </a:lstStyle>
          <a:p>
            <a:r>
              <a:rPr lang="en-US"/>
              <a:t>Click to insert cover </a:t>
            </a:r>
            <a:br>
              <a:rPr lang="en-US"/>
            </a:br>
            <a:r>
              <a:rPr lang="en-US"/>
              <a:t>image here</a:t>
            </a:r>
          </a:p>
        </p:txBody>
      </p:sp>
      <p:sp>
        <p:nvSpPr>
          <p:cNvPr id="11" name="Picture Placeholder 8">
            <a:extLst>
              <a:ext uri="{FF2B5EF4-FFF2-40B4-BE49-F238E27FC236}">
                <a16:creationId xmlns:a16="http://schemas.microsoft.com/office/drawing/2014/main" id="{25A568F8-90C7-9A4A-A247-92864402762C}"/>
              </a:ext>
            </a:extLst>
          </p:cNvPr>
          <p:cNvSpPr>
            <a:spLocks noGrp="1"/>
          </p:cNvSpPr>
          <p:nvPr>
            <p:ph type="pic" sz="quarter" idx="11" hasCustomPrompt="1"/>
          </p:nvPr>
        </p:nvSpPr>
        <p:spPr>
          <a:xfrm>
            <a:off x="10622280" y="0"/>
            <a:ext cx="6096000" cy="6858000"/>
          </a:xfrm>
          <a:blipFill>
            <a:blip r:embed="rId2">
              <a:extLst>
                <a:ext uri="{28A0092B-C50C-407E-A947-70E740481C1C}">
                  <a14:useLocalDpi xmlns:a14="http://schemas.microsoft.com/office/drawing/2010/main"/>
                </a:ext>
              </a:extLst>
            </a:blip>
            <a:stretch>
              <a:fillRect/>
            </a:stretch>
          </a:blipFill>
        </p:spPr>
        <p:txBody>
          <a:bodyPr anchor="ctr" anchorCtr="0">
            <a:normAutofit/>
          </a:bodyPr>
          <a:lstStyle>
            <a:lvl1pPr algn="ctr">
              <a:defRPr sz="1400"/>
            </a:lvl1pPr>
          </a:lstStyle>
          <a:p>
            <a:r>
              <a:rPr lang="en-US"/>
              <a:t>This is the white</a:t>
            </a:r>
            <a:br>
              <a:rPr lang="en-US"/>
            </a:br>
            <a:r>
              <a:rPr lang="en-US"/>
              <a:t>overlay graphic</a:t>
            </a:r>
            <a:br>
              <a:rPr lang="en-US"/>
            </a:br>
            <a:r>
              <a:rPr lang="en-US"/>
              <a:t>leave me alone</a:t>
            </a:r>
          </a:p>
        </p:txBody>
      </p:sp>
      <p:pic>
        <p:nvPicPr>
          <p:cNvPr id="14" name="Picture 13">
            <a:extLst>
              <a:ext uri="{FF2B5EF4-FFF2-40B4-BE49-F238E27FC236}">
                <a16:creationId xmlns:a16="http://schemas.microsoft.com/office/drawing/2014/main" id="{2139A3E8-D249-7946-AF16-2876BB018AA4}"/>
              </a:ext>
            </a:extLst>
          </p:cNvPr>
          <p:cNvPicPr>
            <a:picLocks noChangeAspect="1"/>
          </p:cNvPicPr>
          <p:nvPr userDrawn="1"/>
        </p:nvPicPr>
        <p:blipFill>
          <a:blip r:embed="rId3"/>
          <a:srcRect/>
          <a:stretch/>
        </p:blipFill>
        <p:spPr>
          <a:xfrm>
            <a:off x="664288" y="703683"/>
            <a:ext cx="1778870" cy="1153600"/>
          </a:xfrm>
          <a:prstGeom prst="rect">
            <a:avLst/>
          </a:prstGeom>
        </p:spPr>
      </p:pic>
      <p:sp>
        <p:nvSpPr>
          <p:cNvPr id="15" name="Title 1">
            <a:extLst>
              <a:ext uri="{FF2B5EF4-FFF2-40B4-BE49-F238E27FC236}">
                <a16:creationId xmlns:a16="http://schemas.microsoft.com/office/drawing/2014/main" id="{CD0ED66D-6FCB-6242-B759-62628616EF50}"/>
              </a:ext>
            </a:extLst>
          </p:cNvPr>
          <p:cNvSpPr>
            <a:spLocks noGrp="1"/>
          </p:cNvSpPr>
          <p:nvPr>
            <p:ph type="ctrTitle"/>
          </p:nvPr>
        </p:nvSpPr>
        <p:spPr>
          <a:xfrm>
            <a:off x="802238" y="2517867"/>
            <a:ext cx="4381341" cy="2179071"/>
          </a:xfrm>
        </p:spPr>
        <p:txBody>
          <a:bodyPr lIns="0" tIns="0" rIns="0" bIns="0" anchor="b">
            <a:normAutofit/>
          </a:bodyPr>
          <a:lstStyle>
            <a:lvl1pPr algn="l">
              <a:lnSpc>
                <a:spcPct val="80000"/>
              </a:lnSpc>
              <a:defRPr sz="5000" b="1" baseline="0">
                <a:solidFill>
                  <a:schemeClr val="tx1"/>
                </a:solidFill>
              </a:defRPr>
            </a:lvl1pPr>
          </a:lstStyle>
          <a:p>
            <a:r>
              <a:rPr lang="en-US"/>
              <a:t>Click to edit Master title style</a:t>
            </a:r>
          </a:p>
        </p:txBody>
      </p:sp>
      <p:grpSp>
        <p:nvGrpSpPr>
          <p:cNvPr id="16" name="Group 15">
            <a:extLst>
              <a:ext uri="{FF2B5EF4-FFF2-40B4-BE49-F238E27FC236}">
                <a16:creationId xmlns:a16="http://schemas.microsoft.com/office/drawing/2014/main" id="{72832525-C6B5-674E-8F94-C15948056BCC}"/>
              </a:ext>
            </a:extLst>
          </p:cNvPr>
          <p:cNvGrpSpPr/>
          <p:nvPr userDrawn="1"/>
        </p:nvGrpSpPr>
        <p:grpSpPr>
          <a:xfrm>
            <a:off x="802238" y="6398922"/>
            <a:ext cx="4558927" cy="260535"/>
            <a:chOff x="801688" y="6238242"/>
            <a:chExt cx="4558927" cy="260535"/>
          </a:xfrm>
        </p:grpSpPr>
        <p:grpSp>
          <p:nvGrpSpPr>
            <p:cNvPr id="17" name="Group 16">
              <a:extLst>
                <a:ext uri="{FF2B5EF4-FFF2-40B4-BE49-F238E27FC236}">
                  <a16:creationId xmlns:a16="http://schemas.microsoft.com/office/drawing/2014/main" id="{993BB40C-1806-1649-B631-3FC0FE5EA4EB}"/>
                </a:ext>
              </a:extLst>
            </p:cNvPr>
            <p:cNvGrpSpPr/>
            <p:nvPr userDrawn="1"/>
          </p:nvGrpSpPr>
          <p:grpSpPr>
            <a:xfrm>
              <a:off x="801688" y="6238242"/>
              <a:ext cx="1801813" cy="241601"/>
              <a:chOff x="801688" y="6238242"/>
              <a:chExt cx="1801813" cy="241601"/>
            </a:xfrm>
          </p:grpSpPr>
          <p:pic>
            <p:nvPicPr>
              <p:cNvPr id="28" name="Picture 27">
                <a:extLst>
                  <a:ext uri="{FF2B5EF4-FFF2-40B4-BE49-F238E27FC236}">
                    <a16:creationId xmlns:a16="http://schemas.microsoft.com/office/drawing/2014/main" id="{01CE073B-99B1-6841-96CA-688189131772}"/>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9" name="TextBox 28">
                <a:extLst>
                  <a:ext uri="{FF2B5EF4-FFF2-40B4-BE49-F238E27FC236}">
                    <a16:creationId xmlns:a16="http://schemas.microsoft.com/office/drawing/2014/main" id="{A71DBCDA-BE01-2642-B27B-A8A442BFA544}"/>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25" name="Group 24">
              <a:extLst>
                <a:ext uri="{FF2B5EF4-FFF2-40B4-BE49-F238E27FC236}">
                  <a16:creationId xmlns:a16="http://schemas.microsoft.com/office/drawing/2014/main" id="{5A2DF142-7C08-0247-B8E9-C3D0DC61FD20}"/>
                </a:ext>
              </a:extLst>
            </p:cNvPr>
            <p:cNvGrpSpPr/>
            <p:nvPr userDrawn="1"/>
          </p:nvGrpSpPr>
          <p:grpSpPr>
            <a:xfrm>
              <a:off x="2712616" y="6247409"/>
              <a:ext cx="2647999" cy="251368"/>
              <a:chOff x="2712616" y="6247409"/>
              <a:chExt cx="2647999" cy="251368"/>
            </a:xfrm>
          </p:grpSpPr>
          <p:pic>
            <p:nvPicPr>
              <p:cNvPr id="26" name="Picture 25">
                <a:extLst>
                  <a:ext uri="{FF2B5EF4-FFF2-40B4-BE49-F238E27FC236}">
                    <a16:creationId xmlns:a16="http://schemas.microsoft.com/office/drawing/2014/main" id="{02DED6A0-EF98-2F4A-9B7C-970A53A8651D}"/>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7" name="TextBox 26">
                <a:extLst>
                  <a:ext uri="{FF2B5EF4-FFF2-40B4-BE49-F238E27FC236}">
                    <a16:creationId xmlns:a16="http://schemas.microsoft.com/office/drawing/2014/main" id="{2765DB09-569F-244D-B273-7DC0DC5CD0F5}"/>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477534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Image">
    <p:bg>
      <p:bgPr>
        <a:solidFill>
          <a:schemeClr val="accent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20004" y="5053673"/>
            <a:ext cx="4363575"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2FEB9C6F-7E97-2B46-B196-272444AF8527}"/>
              </a:ext>
            </a:extLst>
          </p:cNvPr>
          <p:cNvSpPr>
            <a:spLocks noGrp="1"/>
          </p:cNvSpPr>
          <p:nvPr>
            <p:ph type="pic" sz="quarter" idx="10" hasCustomPrompt="1"/>
          </p:nvPr>
        </p:nvSpPr>
        <p:spPr>
          <a:xfrm>
            <a:off x="5403273" y="0"/>
            <a:ext cx="6392487" cy="6858000"/>
          </a:xfrm>
        </p:spPr>
        <p:txBody>
          <a:bodyPr anchor="ctr" anchorCtr="0"/>
          <a:lstStyle>
            <a:lvl1pPr algn="ctr">
              <a:defRPr/>
            </a:lvl1pPr>
          </a:lstStyle>
          <a:p>
            <a:r>
              <a:rPr lang="en-US"/>
              <a:t>Click to insert cover </a:t>
            </a:r>
            <a:br>
              <a:rPr lang="en-US"/>
            </a:br>
            <a:r>
              <a:rPr lang="en-US"/>
              <a:t>image here</a:t>
            </a:r>
          </a:p>
        </p:txBody>
      </p:sp>
      <p:sp>
        <p:nvSpPr>
          <p:cNvPr id="11" name="Picture Placeholder 8">
            <a:extLst>
              <a:ext uri="{FF2B5EF4-FFF2-40B4-BE49-F238E27FC236}">
                <a16:creationId xmlns:a16="http://schemas.microsoft.com/office/drawing/2014/main" id="{25A568F8-90C7-9A4A-A247-92864402762C}"/>
              </a:ext>
            </a:extLst>
          </p:cNvPr>
          <p:cNvSpPr>
            <a:spLocks noGrp="1"/>
          </p:cNvSpPr>
          <p:nvPr>
            <p:ph type="pic" sz="quarter" idx="11" hasCustomPrompt="1"/>
          </p:nvPr>
        </p:nvSpPr>
        <p:spPr>
          <a:xfrm>
            <a:off x="10622280" y="0"/>
            <a:ext cx="6096000" cy="6858000"/>
          </a:xfrm>
          <a:blipFill>
            <a:blip r:embed="rId2">
              <a:extLst>
                <a:ext uri="{28A0092B-C50C-407E-A947-70E740481C1C}">
                  <a14:useLocalDpi xmlns:a14="http://schemas.microsoft.com/office/drawing/2010/main"/>
                </a:ext>
              </a:extLst>
            </a:blip>
            <a:stretch>
              <a:fillRect/>
            </a:stretch>
          </a:blipFill>
        </p:spPr>
        <p:txBody>
          <a:bodyPr anchor="ctr" anchorCtr="0">
            <a:normAutofit/>
          </a:bodyPr>
          <a:lstStyle>
            <a:lvl1pPr algn="ctr">
              <a:defRPr sz="1400"/>
            </a:lvl1pPr>
          </a:lstStyle>
          <a:p>
            <a:r>
              <a:rPr lang="en-US"/>
              <a:t>This is the white</a:t>
            </a:r>
            <a:br>
              <a:rPr lang="en-US"/>
            </a:br>
            <a:r>
              <a:rPr lang="en-US"/>
              <a:t>overlay graphic</a:t>
            </a:r>
            <a:br>
              <a:rPr lang="en-US"/>
            </a:br>
            <a:r>
              <a:rPr lang="en-US"/>
              <a:t>leave me alone</a:t>
            </a:r>
          </a:p>
        </p:txBody>
      </p:sp>
      <p:pic>
        <p:nvPicPr>
          <p:cNvPr id="14" name="Picture 13">
            <a:extLst>
              <a:ext uri="{FF2B5EF4-FFF2-40B4-BE49-F238E27FC236}">
                <a16:creationId xmlns:a16="http://schemas.microsoft.com/office/drawing/2014/main" id="{2139A3E8-D249-7946-AF16-2876BB018AA4}"/>
              </a:ext>
            </a:extLst>
          </p:cNvPr>
          <p:cNvPicPr>
            <a:picLocks noChangeAspect="1"/>
          </p:cNvPicPr>
          <p:nvPr userDrawn="1"/>
        </p:nvPicPr>
        <p:blipFill>
          <a:blip r:embed="rId3"/>
          <a:srcRect/>
          <a:stretch/>
        </p:blipFill>
        <p:spPr>
          <a:xfrm>
            <a:off x="664288" y="703683"/>
            <a:ext cx="1778870" cy="1153600"/>
          </a:xfrm>
          <a:prstGeom prst="rect">
            <a:avLst/>
          </a:prstGeom>
        </p:spPr>
      </p:pic>
      <p:sp>
        <p:nvSpPr>
          <p:cNvPr id="15" name="Title 1">
            <a:extLst>
              <a:ext uri="{FF2B5EF4-FFF2-40B4-BE49-F238E27FC236}">
                <a16:creationId xmlns:a16="http://schemas.microsoft.com/office/drawing/2014/main" id="{CD0ED66D-6FCB-6242-B759-62628616EF50}"/>
              </a:ext>
            </a:extLst>
          </p:cNvPr>
          <p:cNvSpPr>
            <a:spLocks noGrp="1"/>
          </p:cNvSpPr>
          <p:nvPr>
            <p:ph type="ctrTitle"/>
          </p:nvPr>
        </p:nvSpPr>
        <p:spPr>
          <a:xfrm>
            <a:off x="802238" y="2517867"/>
            <a:ext cx="4381341" cy="2179071"/>
          </a:xfrm>
        </p:spPr>
        <p:txBody>
          <a:bodyPr lIns="0" tIns="0" rIns="0" bIns="0" anchor="b">
            <a:normAutofit/>
          </a:bodyPr>
          <a:lstStyle>
            <a:lvl1pPr algn="l">
              <a:lnSpc>
                <a:spcPct val="80000"/>
              </a:lnSpc>
              <a:defRPr sz="5000" b="1" baseline="0">
                <a:solidFill>
                  <a:schemeClr val="tx1"/>
                </a:solidFill>
              </a:defRPr>
            </a:lvl1pPr>
          </a:lstStyle>
          <a:p>
            <a:r>
              <a:rPr lang="en-US"/>
              <a:t>Click to edit Master title style</a:t>
            </a:r>
          </a:p>
        </p:txBody>
      </p:sp>
      <p:grpSp>
        <p:nvGrpSpPr>
          <p:cNvPr id="16" name="Group 15">
            <a:extLst>
              <a:ext uri="{FF2B5EF4-FFF2-40B4-BE49-F238E27FC236}">
                <a16:creationId xmlns:a16="http://schemas.microsoft.com/office/drawing/2014/main" id="{4F66340C-098A-E44D-BE12-79009FCAFEC4}"/>
              </a:ext>
            </a:extLst>
          </p:cNvPr>
          <p:cNvGrpSpPr/>
          <p:nvPr userDrawn="1"/>
        </p:nvGrpSpPr>
        <p:grpSpPr>
          <a:xfrm>
            <a:off x="802238" y="6398922"/>
            <a:ext cx="4558927" cy="260535"/>
            <a:chOff x="801688" y="6238242"/>
            <a:chExt cx="4558927" cy="260535"/>
          </a:xfrm>
        </p:grpSpPr>
        <p:grpSp>
          <p:nvGrpSpPr>
            <p:cNvPr id="17" name="Group 16">
              <a:extLst>
                <a:ext uri="{FF2B5EF4-FFF2-40B4-BE49-F238E27FC236}">
                  <a16:creationId xmlns:a16="http://schemas.microsoft.com/office/drawing/2014/main" id="{920F5750-971A-2849-AAFE-2E1DB5B33E2D}"/>
                </a:ext>
              </a:extLst>
            </p:cNvPr>
            <p:cNvGrpSpPr/>
            <p:nvPr userDrawn="1"/>
          </p:nvGrpSpPr>
          <p:grpSpPr>
            <a:xfrm>
              <a:off x="801688" y="6238242"/>
              <a:ext cx="1801813" cy="241601"/>
              <a:chOff x="801688" y="6238242"/>
              <a:chExt cx="1801813" cy="241601"/>
            </a:xfrm>
          </p:grpSpPr>
          <p:pic>
            <p:nvPicPr>
              <p:cNvPr id="28" name="Picture 27">
                <a:extLst>
                  <a:ext uri="{FF2B5EF4-FFF2-40B4-BE49-F238E27FC236}">
                    <a16:creationId xmlns:a16="http://schemas.microsoft.com/office/drawing/2014/main" id="{9CA515F1-E4B8-894C-9DC5-9F547E7BFE15}"/>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9" name="TextBox 28">
                <a:extLst>
                  <a:ext uri="{FF2B5EF4-FFF2-40B4-BE49-F238E27FC236}">
                    <a16:creationId xmlns:a16="http://schemas.microsoft.com/office/drawing/2014/main" id="{DB8F4329-7870-1C4E-B84E-90BA75746564}"/>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25" name="Group 24">
              <a:extLst>
                <a:ext uri="{FF2B5EF4-FFF2-40B4-BE49-F238E27FC236}">
                  <a16:creationId xmlns:a16="http://schemas.microsoft.com/office/drawing/2014/main" id="{292D98E7-9EE2-884D-BACD-78CBAB795219}"/>
                </a:ext>
              </a:extLst>
            </p:cNvPr>
            <p:cNvGrpSpPr/>
            <p:nvPr userDrawn="1"/>
          </p:nvGrpSpPr>
          <p:grpSpPr>
            <a:xfrm>
              <a:off x="2712616" y="6247409"/>
              <a:ext cx="2647999" cy="251368"/>
              <a:chOff x="2712616" y="6247409"/>
              <a:chExt cx="2647999" cy="251368"/>
            </a:xfrm>
          </p:grpSpPr>
          <p:pic>
            <p:nvPicPr>
              <p:cNvPr id="26" name="Picture 25">
                <a:extLst>
                  <a:ext uri="{FF2B5EF4-FFF2-40B4-BE49-F238E27FC236}">
                    <a16:creationId xmlns:a16="http://schemas.microsoft.com/office/drawing/2014/main" id="{61E6A6A6-751C-264E-AE3B-DB5B59544BB6}"/>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7" name="TextBox 26">
                <a:extLst>
                  <a:ext uri="{FF2B5EF4-FFF2-40B4-BE49-F238E27FC236}">
                    <a16:creationId xmlns:a16="http://schemas.microsoft.com/office/drawing/2014/main" id="{36099F75-3AE0-3C45-A168-83BC0A868CA1}"/>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576138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Image">
    <p:bg>
      <p:bgPr>
        <a:solidFill>
          <a:schemeClr val="accent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20004" y="5053673"/>
            <a:ext cx="4363575"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2FEB9C6F-7E97-2B46-B196-272444AF8527}"/>
              </a:ext>
            </a:extLst>
          </p:cNvPr>
          <p:cNvSpPr>
            <a:spLocks noGrp="1"/>
          </p:cNvSpPr>
          <p:nvPr>
            <p:ph type="pic" sz="quarter" idx="10" hasCustomPrompt="1"/>
          </p:nvPr>
        </p:nvSpPr>
        <p:spPr>
          <a:xfrm>
            <a:off x="5403273" y="0"/>
            <a:ext cx="6392487" cy="6858000"/>
          </a:xfrm>
        </p:spPr>
        <p:txBody>
          <a:bodyPr anchor="ctr" anchorCtr="0"/>
          <a:lstStyle>
            <a:lvl1pPr algn="ctr">
              <a:defRPr/>
            </a:lvl1pPr>
          </a:lstStyle>
          <a:p>
            <a:r>
              <a:rPr lang="en-US"/>
              <a:t>Click to insert cover </a:t>
            </a:r>
            <a:br>
              <a:rPr lang="en-US"/>
            </a:br>
            <a:r>
              <a:rPr lang="en-US"/>
              <a:t>image here</a:t>
            </a:r>
          </a:p>
        </p:txBody>
      </p:sp>
      <p:sp>
        <p:nvSpPr>
          <p:cNvPr id="11" name="Picture Placeholder 8">
            <a:extLst>
              <a:ext uri="{FF2B5EF4-FFF2-40B4-BE49-F238E27FC236}">
                <a16:creationId xmlns:a16="http://schemas.microsoft.com/office/drawing/2014/main" id="{25A568F8-90C7-9A4A-A247-92864402762C}"/>
              </a:ext>
            </a:extLst>
          </p:cNvPr>
          <p:cNvSpPr>
            <a:spLocks noGrp="1"/>
          </p:cNvSpPr>
          <p:nvPr>
            <p:ph type="pic" sz="quarter" idx="11" hasCustomPrompt="1"/>
          </p:nvPr>
        </p:nvSpPr>
        <p:spPr>
          <a:xfrm>
            <a:off x="10622280" y="0"/>
            <a:ext cx="6096000" cy="6858000"/>
          </a:xfrm>
          <a:blipFill>
            <a:blip r:embed="rId2">
              <a:extLst>
                <a:ext uri="{28A0092B-C50C-407E-A947-70E740481C1C}">
                  <a14:useLocalDpi xmlns:a14="http://schemas.microsoft.com/office/drawing/2010/main"/>
                </a:ext>
              </a:extLst>
            </a:blip>
            <a:stretch>
              <a:fillRect/>
            </a:stretch>
          </a:blipFill>
        </p:spPr>
        <p:txBody>
          <a:bodyPr anchor="ctr" anchorCtr="0">
            <a:normAutofit/>
          </a:bodyPr>
          <a:lstStyle>
            <a:lvl1pPr algn="ctr">
              <a:defRPr sz="1400"/>
            </a:lvl1pPr>
          </a:lstStyle>
          <a:p>
            <a:r>
              <a:rPr lang="en-US"/>
              <a:t>This is the white</a:t>
            </a:r>
            <a:br>
              <a:rPr lang="en-US"/>
            </a:br>
            <a:r>
              <a:rPr lang="en-US"/>
              <a:t>overlay graphic</a:t>
            </a:r>
            <a:br>
              <a:rPr lang="en-US"/>
            </a:br>
            <a:r>
              <a:rPr lang="en-US"/>
              <a:t>leave me alone</a:t>
            </a:r>
          </a:p>
        </p:txBody>
      </p:sp>
      <p:pic>
        <p:nvPicPr>
          <p:cNvPr id="14" name="Picture 13">
            <a:extLst>
              <a:ext uri="{FF2B5EF4-FFF2-40B4-BE49-F238E27FC236}">
                <a16:creationId xmlns:a16="http://schemas.microsoft.com/office/drawing/2014/main" id="{2139A3E8-D249-7946-AF16-2876BB018AA4}"/>
              </a:ext>
            </a:extLst>
          </p:cNvPr>
          <p:cNvPicPr>
            <a:picLocks noChangeAspect="1"/>
          </p:cNvPicPr>
          <p:nvPr userDrawn="1"/>
        </p:nvPicPr>
        <p:blipFill>
          <a:blip r:embed="rId3"/>
          <a:srcRect/>
          <a:stretch/>
        </p:blipFill>
        <p:spPr>
          <a:xfrm>
            <a:off x="664288" y="703683"/>
            <a:ext cx="1778870" cy="1153600"/>
          </a:xfrm>
          <a:prstGeom prst="rect">
            <a:avLst/>
          </a:prstGeom>
        </p:spPr>
      </p:pic>
      <p:sp>
        <p:nvSpPr>
          <p:cNvPr id="15" name="Title 1">
            <a:extLst>
              <a:ext uri="{FF2B5EF4-FFF2-40B4-BE49-F238E27FC236}">
                <a16:creationId xmlns:a16="http://schemas.microsoft.com/office/drawing/2014/main" id="{CD0ED66D-6FCB-6242-B759-62628616EF50}"/>
              </a:ext>
            </a:extLst>
          </p:cNvPr>
          <p:cNvSpPr>
            <a:spLocks noGrp="1"/>
          </p:cNvSpPr>
          <p:nvPr>
            <p:ph type="ctrTitle"/>
          </p:nvPr>
        </p:nvSpPr>
        <p:spPr>
          <a:xfrm>
            <a:off x="802238" y="2517867"/>
            <a:ext cx="4381341" cy="2179071"/>
          </a:xfrm>
        </p:spPr>
        <p:txBody>
          <a:bodyPr lIns="0" tIns="0" rIns="0" bIns="0" anchor="b">
            <a:normAutofit/>
          </a:bodyPr>
          <a:lstStyle>
            <a:lvl1pPr algn="l">
              <a:lnSpc>
                <a:spcPct val="80000"/>
              </a:lnSpc>
              <a:defRPr sz="5000" b="1" baseline="0">
                <a:solidFill>
                  <a:schemeClr val="tx1"/>
                </a:solidFill>
              </a:defRPr>
            </a:lvl1pPr>
          </a:lstStyle>
          <a:p>
            <a:r>
              <a:rPr lang="en-US"/>
              <a:t>Click to edit Master title style</a:t>
            </a:r>
          </a:p>
        </p:txBody>
      </p:sp>
      <p:grpSp>
        <p:nvGrpSpPr>
          <p:cNvPr id="16" name="Group 15">
            <a:extLst>
              <a:ext uri="{FF2B5EF4-FFF2-40B4-BE49-F238E27FC236}">
                <a16:creationId xmlns:a16="http://schemas.microsoft.com/office/drawing/2014/main" id="{BC25D46A-0C58-4342-AF96-4A34AE8567C3}"/>
              </a:ext>
            </a:extLst>
          </p:cNvPr>
          <p:cNvGrpSpPr/>
          <p:nvPr userDrawn="1"/>
        </p:nvGrpSpPr>
        <p:grpSpPr>
          <a:xfrm>
            <a:off x="802238" y="6398922"/>
            <a:ext cx="4558927" cy="260535"/>
            <a:chOff x="801688" y="6238242"/>
            <a:chExt cx="4558927" cy="260535"/>
          </a:xfrm>
        </p:grpSpPr>
        <p:grpSp>
          <p:nvGrpSpPr>
            <p:cNvPr id="17" name="Group 16">
              <a:extLst>
                <a:ext uri="{FF2B5EF4-FFF2-40B4-BE49-F238E27FC236}">
                  <a16:creationId xmlns:a16="http://schemas.microsoft.com/office/drawing/2014/main" id="{724931AF-54C7-984D-ABF0-EA970EF18CBD}"/>
                </a:ext>
              </a:extLst>
            </p:cNvPr>
            <p:cNvGrpSpPr/>
            <p:nvPr userDrawn="1"/>
          </p:nvGrpSpPr>
          <p:grpSpPr>
            <a:xfrm>
              <a:off x="801688" y="6238242"/>
              <a:ext cx="1801813" cy="241601"/>
              <a:chOff x="801688" y="6238242"/>
              <a:chExt cx="1801813" cy="241601"/>
            </a:xfrm>
          </p:grpSpPr>
          <p:pic>
            <p:nvPicPr>
              <p:cNvPr id="28" name="Picture 27">
                <a:extLst>
                  <a:ext uri="{FF2B5EF4-FFF2-40B4-BE49-F238E27FC236}">
                    <a16:creationId xmlns:a16="http://schemas.microsoft.com/office/drawing/2014/main" id="{EEEAA990-CC1C-2E41-BE04-D081D9E844E7}"/>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9" name="TextBox 28">
                <a:extLst>
                  <a:ext uri="{FF2B5EF4-FFF2-40B4-BE49-F238E27FC236}">
                    <a16:creationId xmlns:a16="http://schemas.microsoft.com/office/drawing/2014/main" id="{8D549EFA-AED8-084B-8F7C-109DBB9B2AE0}"/>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25" name="Group 24">
              <a:extLst>
                <a:ext uri="{FF2B5EF4-FFF2-40B4-BE49-F238E27FC236}">
                  <a16:creationId xmlns:a16="http://schemas.microsoft.com/office/drawing/2014/main" id="{44957E1E-5DE8-1041-8A33-0B705C66F424}"/>
                </a:ext>
              </a:extLst>
            </p:cNvPr>
            <p:cNvGrpSpPr/>
            <p:nvPr userDrawn="1"/>
          </p:nvGrpSpPr>
          <p:grpSpPr>
            <a:xfrm>
              <a:off x="2712616" y="6247409"/>
              <a:ext cx="2647999" cy="251368"/>
              <a:chOff x="2712616" y="6247409"/>
              <a:chExt cx="2647999" cy="251368"/>
            </a:xfrm>
          </p:grpSpPr>
          <p:pic>
            <p:nvPicPr>
              <p:cNvPr id="26" name="Picture 25">
                <a:extLst>
                  <a:ext uri="{FF2B5EF4-FFF2-40B4-BE49-F238E27FC236}">
                    <a16:creationId xmlns:a16="http://schemas.microsoft.com/office/drawing/2014/main" id="{446145D7-1DDC-694D-98CE-AF98D12C3E02}"/>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7" name="TextBox 26">
                <a:extLst>
                  <a:ext uri="{FF2B5EF4-FFF2-40B4-BE49-F238E27FC236}">
                    <a16:creationId xmlns:a16="http://schemas.microsoft.com/office/drawing/2014/main" id="{8898F18E-81AB-B049-AD33-B9162F0B3A73}"/>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314657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5B7130-0975-4E41-8611-B6088A391EB0}"/>
              </a:ext>
            </a:extLst>
          </p:cNvPr>
          <p:cNvPicPr>
            <a:picLocks noChangeAspect="1"/>
          </p:cNvPicPr>
          <p:nvPr userDrawn="1"/>
        </p:nvPicPr>
        <p:blipFill>
          <a:blip r:embed="rId2">
            <a:alphaModFix amt="20000"/>
          </a:blip>
          <a:stretch>
            <a:fillRect/>
          </a:stretch>
        </p:blipFill>
        <p:spPr>
          <a:xfrm>
            <a:off x="8823517" y="6096"/>
            <a:ext cx="12181162" cy="6851904"/>
          </a:xfrm>
          <a:prstGeom prst="rect">
            <a:avLst/>
          </a:prstGeom>
        </p:spPr>
      </p:pic>
      <p:pic>
        <p:nvPicPr>
          <p:cNvPr id="5" name="Picture 4">
            <a:extLst>
              <a:ext uri="{FF2B5EF4-FFF2-40B4-BE49-F238E27FC236}">
                <a16:creationId xmlns:a16="http://schemas.microsoft.com/office/drawing/2014/main" id="{1D308939-43C1-4146-ABD3-BA2D710348CD}"/>
              </a:ext>
            </a:extLst>
          </p:cNvPr>
          <p:cNvPicPr>
            <a:picLocks noChangeAspect="1"/>
          </p:cNvPicPr>
          <p:nvPr userDrawn="1"/>
        </p:nvPicPr>
        <p:blipFill>
          <a:blip r:embed="rId3"/>
          <a:stretch>
            <a:fillRect/>
          </a:stretch>
        </p:blipFill>
        <p:spPr>
          <a:xfrm>
            <a:off x="2850078" y="-2259875"/>
            <a:ext cx="12192000" cy="6858000"/>
          </a:xfrm>
          <a:prstGeom prst="rect">
            <a:avLst/>
          </a:prstGeom>
        </p:spPr>
      </p:pic>
      <p:sp>
        <p:nvSpPr>
          <p:cNvPr id="9" name="Title 1">
            <a:extLst>
              <a:ext uri="{FF2B5EF4-FFF2-40B4-BE49-F238E27FC236}">
                <a16:creationId xmlns:a16="http://schemas.microsoft.com/office/drawing/2014/main" id="{AA6C22B2-F71A-6147-9B23-BCD410622EAF}"/>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BDF8954C-5720-3546-858B-6DDF3CCCE95E}"/>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879AF821-F8D3-D24C-82B0-A894FE5DD6F3}"/>
              </a:ext>
            </a:extLst>
          </p:cNvPr>
          <p:cNvPicPr>
            <a:picLocks noChangeAspect="1"/>
          </p:cNvPicPr>
          <p:nvPr userDrawn="1"/>
        </p:nvPicPr>
        <p:blipFill>
          <a:blip r:embed="rId4"/>
          <a:srcRect/>
          <a:stretch/>
        </p:blipFill>
        <p:spPr>
          <a:xfrm>
            <a:off x="664288" y="703683"/>
            <a:ext cx="1778870" cy="1153600"/>
          </a:xfrm>
          <a:prstGeom prst="rect">
            <a:avLst/>
          </a:prstGeom>
        </p:spPr>
      </p:pic>
      <p:grpSp>
        <p:nvGrpSpPr>
          <p:cNvPr id="14" name="Group 13">
            <a:extLst>
              <a:ext uri="{FF2B5EF4-FFF2-40B4-BE49-F238E27FC236}">
                <a16:creationId xmlns:a16="http://schemas.microsoft.com/office/drawing/2014/main" id="{2F495DC8-B3EB-6341-99CB-A8DED1A0F393}"/>
              </a:ext>
            </a:extLst>
          </p:cNvPr>
          <p:cNvGrpSpPr/>
          <p:nvPr userDrawn="1"/>
        </p:nvGrpSpPr>
        <p:grpSpPr>
          <a:xfrm>
            <a:off x="802238" y="6398922"/>
            <a:ext cx="4558927" cy="260535"/>
            <a:chOff x="801688" y="6238242"/>
            <a:chExt cx="4558927" cy="260535"/>
          </a:xfrm>
        </p:grpSpPr>
        <p:grpSp>
          <p:nvGrpSpPr>
            <p:cNvPr id="15" name="Group 14">
              <a:extLst>
                <a:ext uri="{FF2B5EF4-FFF2-40B4-BE49-F238E27FC236}">
                  <a16:creationId xmlns:a16="http://schemas.microsoft.com/office/drawing/2014/main" id="{E474E926-0331-EB4E-A814-410C4820CCC3}"/>
                </a:ext>
              </a:extLst>
            </p:cNvPr>
            <p:cNvGrpSpPr/>
            <p:nvPr userDrawn="1"/>
          </p:nvGrpSpPr>
          <p:grpSpPr>
            <a:xfrm>
              <a:off x="801688" y="6238242"/>
              <a:ext cx="1801813" cy="241601"/>
              <a:chOff x="801688" y="6238242"/>
              <a:chExt cx="1801813" cy="241601"/>
            </a:xfrm>
          </p:grpSpPr>
          <p:pic>
            <p:nvPicPr>
              <p:cNvPr id="26" name="Picture 25">
                <a:extLst>
                  <a:ext uri="{FF2B5EF4-FFF2-40B4-BE49-F238E27FC236}">
                    <a16:creationId xmlns:a16="http://schemas.microsoft.com/office/drawing/2014/main" id="{D702A59B-7108-5242-900A-B08B9EB4769B}"/>
                  </a:ext>
                </a:extLst>
              </p:cNvPr>
              <p:cNvPicPr>
                <a:picLocks noChangeAspect="1"/>
              </p:cNvPicPr>
              <p:nvPr userDrawn="1"/>
            </p:nvPicPr>
            <p:blipFill>
              <a:blip r:embed="rId5">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7" name="TextBox 26">
                <a:extLst>
                  <a:ext uri="{FF2B5EF4-FFF2-40B4-BE49-F238E27FC236}">
                    <a16:creationId xmlns:a16="http://schemas.microsoft.com/office/drawing/2014/main" id="{2BD4EF69-C188-9642-BDD4-9C8881AF1C09}"/>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6" name="Group 15">
              <a:extLst>
                <a:ext uri="{FF2B5EF4-FFF2-40B4-BE49-F238E27FC236}">
                  <a16:creationId xmlns:a16="http://schemas.microsoft.com/office/drawing/2014/main" id="{EE3F0AF9-5E7C-6D46-957A-DB81F2819989}"/>
                </a:ext>
              </a:extLst>
            </p:cNvPr>
            <p:cNvGrpSpPr/>
            <p:nvPr userDrawn="1"/>
          </p:nvGrpSpPr>
          <p:grpSpPr>
            <a:xfrm>
              <a:off x="2712616" y="6247409"/>
              <a:ext cx="2647999" cy="251368"/>
              <a:chOff x="2712616" y="6247409"/>
              <a:chExt cx="2647999" cy="251368"/>
            </a:xfrm>
          </p:grpSpPr>
          <p:pic>
            <p:nvPicPr>
              <p:cNvPr id="17" name="Picture 16">
                <a:extLst>
                  <a:ext uri="{FF2B5EF4-FFF2-40B4-BE49-F238E27FC236}">
                    <a16:creationId xmlns:a16="http://schemas.microsoft.com/office/drawing/2014/main" id="{ECF0F0C3-AC4B-D243-AA1B-C7C2C81C0E4E}"/>
                  </a:ext>
                </a:extLst>
              </p:cNvPr>
              <p:cNvPicPr>
                <a:picLocks noChangeAspect="1"/>
              </p:cNvPicPr>
              <p:nvPr userDrawn="1"/>
            </p:nvPicPr>
            <p:blipFill>
              <a:blip r:embed="rId6">
                <a:lum/>
              </a:blip>
              <a:stretch>
                <a:fillRect/>
              </a:stretch>
            </p:blipFill>
            <p:spPr>
              <a:xfrm>
                <a:off x="2712616" y="6260743"/>
                <a:ext cx="285641" cy="238034"/>
              </a:xfrm>
              <a:prstGeom prst="rect">
                <a:avLst/>
              </a:prstGeom>
            </p:spPr>
          </p:pic>
          <p:sp>
            <p:nvSpPr>
              <p:cNvPr id="25" name="TextBox 24">
                <a:extLst>
                  <a:ext uri="{FF2B5EF4-FFF2-40B4-BE49-F238E27FC236}">
                    <a16:creationId xmlns:a16="http://schemas.microsoft.com/office/drawing/2014/main" id="{C9A33CEC-F8C9-344A-854F-467665EC040E}"/>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303584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D9C7AB-F323-2847-96FC-803D9C3EE2AE}"/>
              </a:ext>
            </a:extLst>
          </p:cNvPr>
          <p:cNvPicPr>
            <a:picLocks noChangeAspect="1"/>
          </p:cNvPicPr>
          <p:nvPr userDrawn="1"/>
        </p:nvPicPr>
        <p:blipFill>
          <a:blip r:embed="rId2">
            <a:alphaModFix amt="20000"/>
          </a:blip>
          <a:stretch>
            <a:fillRect/>
          </a:stretch>
        </p:blipFill>
        <p:spPr>
          <a:xfrm>
            <a:off x="8816483" y="6096"/>
            <a:ext cx="12181162" cy="6851904"/>
          </a:xfrm>
          <a:prstGeom prst="rect">
            <a:avLst/>
          </a:prstGeom>
        </p:spPr>
      </p:pic>
      <p:pic>
        <p:nvPicPr>
          <p:cNvPr id="5" name="Picture 4">
            <a:extLst>
              <a:ext uri="{FF2B5EF4-FFF2-40B4-BE49-F238E27FC236}">
                <a16:creationId xmlns:a16="http://schemas.microsoft.com/office/drawing/2014/main" id="{1D308939-43C1-4146-ABD3-BA2D710348CD}"/>
              </a:ext>
            </a:extLst>
          </p:cNvPr>
          <p:cNvPicPr>
            <a:picLocks noChangeAspect="1"/>
          </p:cNvPicPr>
          <p:nvPr userDrawn="1"/>
        </p:nvPicPr>
        <p:blipFill>
          <a:blip r:embed="rId3"/>
          <a:stretch>
            <a:fillRect/>
          </a:stretch>
        </p:blipFill>
        <p:spPr>
          <a:xfrm>
            <a:off x="2850078" y="-2259875"/>
            <a:ext cx="12192000" cy="6858000"/>
          </a:xfrm>
          <a:prstGeom prst="rect">
            <a:avLst/>
          </a:prstGeom>
        </p:spPr>
      </p:pic>
      <p:sp>
        <p:nvSpPr>
          <p:cNvPr id="9" name="Title 1">
            <a:extLst>
              <a:ext uri="{FF2B5EF4-FFF2-40B4-BE49-F238E27FC236}">
                <a16:creationId xmlns:a16="http://schemas.microsoft.com/office/drawing/2014/main" id="{78D71560-F59B-CF45-B74A-24DB03F004D4}"/>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EFF16DFD-941F-994A-A5FA-5F9310B13BD4}"/>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CD4D3D8A-B550-9B46-A661-F7CC5C4E51E6}"/>
              </a:ext>
            </a:extLst>
          </p:cNvPr>
          <p:cNvPicPr>
            <a:picLocks noChangeAspect="1"/>
          </p:cNvPicPr>
          <p:nvPr userDrawn="1"/>
        </p:nvPicPr>
        <p:blipFill>
          <a:blip r:embed="rId4"/>
          <a:srcRect/>
          <a:stretch/>
        </p:blipFill>
        <p:spPr>
          <a:xfrm>
            <a:off x="664288" y="703683"/>
            <a:ext cx="1778870" cy="1153600"/>
          </a:xfrm>
          <a:prstGeom prst="rect">
            <a:avLst/>
          </a:prstGeom>
        </p:spPr>
      </p:pic>
      <p:grpSp>
        <p:nvGrpSpPr>
          <p:cNvPr id="14" name="Group 13">
            <a:extLst>
              <a:ext uri="{FF2B5EF4-FFF2-40B4-BE49-F238E27FC236}">
                <a16:creationId xmlns:a16="http://schemas.microsoft.com/office/drawing/2014/main" id="{AB25F117-AC48-7F43-AE82-FA58B8251DE9}"/>
              </a:ext>
            </a:extLst>
          </p:cNvPr>
          <p:cNvGrpSpPr/>
          <p:nvPr userDrawn="1"/>
        </p:nvGrpSpPr>
        <p:grpSpPr>
          <a:xfrm>
            <a:off x="802238" y="6398922"/>
            <a:ext cx="4558927" cy="260535"/>
            <a:chOff x="801688" y="6238242"/>
            <a:chExt cx="4558927" cy="260535"/>
          </a:xfrm>
        </p:grpSpPr>
        <p:grpSp>
          <p:nvGrpSpPr>
            <p:cNvPr id="15" name="Group 14">
              <a:extLst>
                <a:ext uri="{FF2B5EF4-FFF2-40B4-BE49-F238E27FC236}">
                  <a16:creationId xmlns:a16="http://schemas.microsoft.com/office/drawing/2014/main" id="{54499AF4-EDF4-D140-96A0-D994FAB1126C}"/>
                </a:ext>
              </a:extLst>
            </p:cNvPr>
            <p:cNvGrpSpPr/>
            <p:nvPr userDrawn="1"/>
          </p:nvGrpSpPr>
          <p:grpSpPr>
            <a:xfrm>
              <a:off x="801688" y="6238242"/>
              <a:ext cx="1801813" cy="241601"/>
              <a:chOff x="801688" y="6238242"/>
              <a:chExt cx="1801813" cy="241601"/>
            </a:xfrm>
          </p:grpSpPr>
          <p:pic>
            <p:nvPicPr>
              <p:cNvPr id="26" name="Picture 25">
                <a:extLst>
                  <a:ext uri="{FF2B5EF4-FFF2-40B4-BE49-F238E27FC236}">
                    <a16:creationId xmlns:a16="http://schemas.microsoft.com/office/drawing/2014/main" id="{0BE8EE08-949A-FF44-BAE8-C4AAE598B68C}"/>
                  </a:ext>
                </a:extLst>
              </p:cNvPr>
              <p:cNvPicPr>
                <a:picLocks noChangeAspect="1"/>
              </p:cNvPicPr>
              <p:nvPr userDrawn="1"/>
            </p:nvPicPr>
            <p:blipFill>
              <a:blip r:embed="rId5">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7" name="TextBox 26">
                <a:extLst>
                  <a:ext uri="{FF2B5EF4-FFF2-40B4-BE49-F238E27FC236}">
                    <a16:creationId xmlns:a16="http://schemas.microsoft.com/office/drawing/2014/main" id="{72742714-7343-D348-A65D-1730D471E7B0}"/>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6" name="Group 15">
              <a:extLst>
                <a:ext uri="{FF2B5EF4-FFF2-40B4-BE49-F238E27FC236}">
                  <a16:creationId xmlns:a16="http://schemas.microsoft.com/office/drawing/2014/main" id="{490F62B7-9D25-A440-9D8A-F9A44E1F68BC}"/>
                </a:ext>
              </a:extLst>
            </p:cNvPr>
            <p:cNvGrpSpPr/>
            <p:nvPr userDrawn="1"/>
          </p:nvGrpSpPr>
          <p:grpSpPr>
            <a:xfrm>
              <a:off x="2712616" y="6247409"/>
              <a:ext cx="2647999" cy="251368"/>
              <a:chOff x="2712616" y="6247409"/>
              <a:chExt cx="2647999" cy="251368"/>
            </a:xfrm>
          </p:grpSpPr>
          <p:pic>
            <p:nvPicPr>
              <p:cNvPr id="17" name="Picture 16">
                <a:extLst>
                  <a:ext uri="{FF2B5EF4-FFF2-40B4-BE49-F238E27FC236}">
                    <a16:creationId xmlns:a16="http://schemas.microsoft.com/office/drawing/2014/main" id="{17533101-E532-4648-99FE-A17E7BB610E8}"/>
                  </a:ext>
                </a:extLst>
              </p:cNvPr>
              <p:cNvPicPr>
                <a:picLocks noChangeAspect="1"/>
              </p:cNvPicPr>
              <p:nvPr userDrawn="1"/>
            </p:nvPicPr>
            <p:blipFill>
              <a:blip r:embed="rId6">
                <a:lum/>
              </a:blip>
              <a:stretch>
                <a:fillRect/>
              </a:stretch>
            </p:blipFill>
            <p:spPr>
              <a:xfrm>
                <a:off x="2712616" y="6260743"/>
                <a:ext cx="285641" cy="238034"/>
              </a:xfrm>
              <a:prstGeom prst="rect">
                <a:avLst/>
              </a:prstGeom>
            </p:spPr>
          </p:pic>
          <p:sp>
            <p:nvSpPr>
              <p:cNvPr id="25" name="TextBox 24">
                <a:extLst>
                  <a:ext uri="{FF2B5EF4-FFF2-40B4-BE49-F238E27FC236}">
                    <a16:creationId xmlns:a16="http://schemas.microsoft.com/office/drawing/2014/main" id="{AAEE19D5-9F40-4E49-ACD4-F6060A95A3BE}"/>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119139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ACAFBF-E85E-E741-AFD6-3AFEF3518745}"/>
              </a:ext>
            </a:extLst>
          </p:cNvPr>
          <p:cNvPicPr>
            <a:picLocks noChangeAspect="1"/>
          </p:cNvPicPr>
          <p:nvPr userDrawn="1"/>
        </p:nvPicPr>
        <p:blipFill>
          <a:blip r:embed="rId2">
            <a:alphaModFix amt="20000"/>
          </a:blip>
          <a:stretch>
            <a:fillRect/>
          </a:stretch>
        </p:blipFill>
        <p:spPr>
          <a:xfrm>
            <a:off x="8823517" y="3048"/>
            <a:ext cx="12181162" cy="6851904"/>
          </a:xfrm>
          <a:prstGeom prst="rect">
            <a:avLst/>
          </a:prstGeom>
        </p:spPr>
      </p:pic>
      <p:pic>
        <p:nvPicPr>
          <p:cNvPr id="5" name="Picture 4">
            <a:extLst>
              <a:ext uri="{FF2B5EF4-FFF2-40B4-BE49-F238E27FC236}">
                <a16:creationId xmlns:a16="http://schemas.microsoft.com/office/drawing/2014/main" id="{1D308939-43C1-4146-ABD3-BA2D710348CD}"/>
              </a:ext>
            </a:extLst>
          </p:cNvPr>
          <p:cNvPicPr>
            <a:picLocks noChangeAspect="1"/>
          </p:cNvPicPr>
          <p:nvPr userDrawn="1"/>
        </p:nvPicPr>
        <p:blipFill>
          <a:blip r:embed="rId3"/>
          <a:stretch>
            <a:fillRect/>
          </a:stretch>
        </p:blipFill>
        <p:spPr>
          <a:xfrm>
            <a:off x="2850078" y="-2259875"/>
            <a:ext cx="12192000" cy="6858000"/>
          </a:xfrm>
          <a:prstGeom prst="rect">
            <a:avLst/>
          </a:prstGeom>
        </p:spPr>
      </p:pic>
      <p:sp>
        <p:nvSpPr>
          <p:cNvPr id="9" name="Title 1">
            <a:extLst>
              <a:ext uri="{FF2B5EF4-FFF2-40B4-BE49-F238E27FC236}">
                <a16:creationId xmlns:a16="http://schemas.microsoft.com/office/drawing/2014/main" id="{E3BE5C68-F2D5-EC47-B040-49190D2745A0}"/>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6C2F8298-5EE6-B749-903C-613FC18585D9}"/>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7960B647-BBFA-1941-8A9B-35A565BF9FE9}"/>
              </a:ext>
            </a:extLst>
          </p:cNvPr>
          <p:cNvPicPr>
            <a:picLocks noChangeAspect="1"/>
          </p:cNvPicPr>
          <p:nvPr userDrawn="1"/>
        </p:nvPicPr>
        <p:blipFill>
          <a:blip r:embed="rId4"/>
          <a:srcRect/>
          <a:stretch/>
        </p:blipFill>
        <p:spPr>
          <a:xfrm>
            <a:off x="664288" y="703683"/>
            <a:ext cx="1778870" cy="1153600"/>
          </a:xfrm>
          <a:prstGeom prst="rect">
            <a:avLst/>
          </a:prstGeom>
        </p:spPr>
      </p:pic>
      <p:grpSp>
        <p:nvGrpSpPr>
          <p:cNvPr id="18" name="Group 17">
            <a:extLst>
              <a:ext uri="{FF2B5EF4-FFF2-40B4-BE49-F238E27FC236}">
                <a16:creationId xmlns:a16="http://schemas.microsoft.com/office/drawing/2014/main" id="{BA9F8562-137A-BD45-A4CA-375EDF5D2E45}"/>
              </a:ext>
            </a:extLst>
          </p:cNvPr>
          <p:cNvGrpSpPr/>
          <p:nvPr userDrawn="1"/>
        </p:nvGrpSpPr>
        <p:grpSpPr>
          <a:xfrm>
            <a:off x="802238" y="6398922"/>
            <a:ext cx="4558927" cy="260535"/>
            <a:chOff x="801688" y="6238242"/>
            <a:chExt cx="4558927" cy="260535"/>
          </a:xfrm>
        </p:grpSpPr>
        <p:grpSp>
          <p:nvGrpSpPr>
            <p:cNvPr id="19" name="Group 18">
              <a:extLst>
                <a:ext uri="{FF2B5EF4-FFF2-40B4-BE49-F238E27FC236}">
                  <a16:creationId xmlns:a16="http://schemas.microsoft.com/office/drawing/2014/main" id="{29D20C00-E781-7940-91B5-DBFFAB83D540}"/>
                </a:ext>
              </a:extLst>
            </p:cNvPr>
            <p:cNvGrpSpPr/>
            <p:nvPr userDrawn="1"/>
          </p:nvGrpSpPr>
          <p:grpSpPr>
            <a:xfrm>
              <a:off x="801688" y="6238242"/>
              <a:ext cx="1801813" cy="241601"/>
              <a:chOff x="801688" y="6238242"/>
              <a:chExt cx="1801813" cy="241601"/>
            </a:xfrm>
          </p:grpSpPr>
          <p:pic>
            <p:nvPicPr>
              <p:cNvPr id="23" name="Picture 22">
                <a:extLst>
                  <a:ext uri="{FF2B5EF4-FFF2-40B4-BE49-F238E27FC236}">
                    <a16:creationId xmlns:a16="http://schemas.microsoft.com/office/drawing/2014/main" id="{F1153E0D-0AAF-0F40-9C01-A6F2A92DFA24}"/>
                  </a:ext>
                </a:extLst>
              </p:cNvPr>
              <p:cNvPicPr>
                <a:picLocks noChangeAspect="1"/>
              </p:cNvPicPr>
              <p:nvPr userDrawn="1"/>
            </p:nvPicPr>
            <p:blipFill>
              <a:blip r:embed="rId5">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4" name="TextBox 23">
                <a:extLst>
                  <a:ext uri="{FF2B5EF4-FFF2-40B4-BE49-F238E27FC236}">
                    <a16:creationId xmlns:a16="http://schemas.microsoft.com/office/drawing/2014/main" id="{9B323104-B9DB-FF45-91CC-701CAC7F5825}"/>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20" name="Group 19">
              <a:extLst>
                <a:ext uri="{FF2B5EF4-FFF2-40B4-BE49-F238E27FC236}">
                  <a16:creationId xmlns:a16="http://schemas.microsoft.com/office/drawing/2014/main" id="{3E75D17C-1313-7048-9998-A930BFE98B72}"/>
                </a:ext>
              </a:extLst>
            </p:cNvPr>
            <p:cNvGrpSpPr/>
            <p:nvPr userDrawn="1"/>
          </p:nvGrpSpPr>
          <p:grpSpPr>
            <a:xfrm>
              <a:off x="2712616" y="6247409"/>
              <a:ext cx="2647999" cy="251368"/>
              <a:chOff x="2712616" y="6247409"/>
              <a:chExt cx="2647999" cy="251368"/>
            </a:xfrm>
          </p:grpSpPr>
          <p:pic>
            <p:nvPicPr>
              <p:cNvPr id="21" name="Picture 20">
                <a:extLst>
                  <a:ext uri="{FF2B5EF4-FFF2-40B4-BE49-F238E27FC236}">
                    <a16:creationId xmlns:a16="http://schemas.microsoft.com/office/drawing/2014/main" id="{1C149CBB-7B79-AC41-890C-4F668E31B2A2}"/>
                  </a:ext>
                </a:extLst>
              </p:cNvPr>
              <p:cNvPicPr>
                <a:picLocks noChangeAspect="1"/>
              </p:cNvPicPr>
              <p:nvPr userDrawn="1"/>
            </p:nvPicPr>
            <p:blipFill>
              <a:blip r:embed="rId6">
                <a:lum/>
              </a:blip>
              <a:stretch>
                <a:fillRect/>
              </a:stretch>
            </p:blipFill>
            <p:spPr>
              <a:xfrm>
                <a:off x="2712616" y="6260743"/>
                <a:ext cx="285641" cy="238034"/>
              </a:xfrm>
              <a:prstGeom prst="rect">
                <a:avLst/>
              </a:prstGeom>
            </p:spPr>
          </p:pic>
          <p:sp>
            <p:nvSpPr>
              <p:cNvPr id="22" name="TextBox 21">
                <a:extLst>
                  <a:ext uri="{FF2B5EF4-FFF2-40B4-BE49-F238E27FC236}">
                    <a16:creationId xmlns:a16="http://schemas.microsoft.com/office/drawing/2014/main" id="{B079802E-9ADB-6F40-B990-C903D2D9674B}"/>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360449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C729DD-31D0-B040-8FD8-78BB68E14E86}"/>
              </a:ext>
            </a:extLst>
          </p:cNvPr>
          <p:cNvPicPr>
            <a:picLocks noChangeAspect="1"/>
          </p:cNvPicPr>
          <p:nvPr userDrawn="1"/>
        </p:nvPicPr>
        <p:blipFill>
          <a:blip r:embed="rId2">
            <a:alphaModFix amt="20000"/>
          </a:blip>
          <a:stretch>
            <a:fillRect/>
          </a:stretch>
        </p:blipFill>
        <p:spPr>
          <a:xfrm>
            <a:off x="8823517" y="6096"/>
            <a:ext cx="12181162" cy="6851904"/>
          </a:xfrm>
          <a:prstGeom prst="rect">
            <a:avLst/>
          </a:prstGeom>
        </p:spPr>
      </p:pic>
      <p:pic>
        <p:nvPicPr>
          <p:cNvPr id="5" name="Picture 4">
            <a:extLst>
              <a:ext uri="{FF2B5EF4-FFF2-40B4-BE49-F238E27FC236}">
                <a16:creationId xmlns:a16="http://schemas.microsoft.com/office/drawing/2014/main" id="{1D308939-43C1-4146-ABD3-BA2D710348CD}"/>
              </a:ext>
            </a:extLst>
          </p:cNvPr>
          <p:cNvPicPr>
            <a:picLocks noChangeAspect="1"/>
          </p:cNvPicPr>
          <p:nvPr userDrawn="1"/>
        </p:nvPicPr>
        <p:blipFill>
          <a:blip r:embed="rId3"/>
          <a:stretch>
            <a:fillRect/>
          </a:stretch>
        </p:blipFill>
        <p:spPr>
          <a:xfrm>
            <a:off x="2850078" y="-2259875"/>
            <a:ext cx="12192000" cy="6858000"/>
          </a:xfrm>
          <a:prstGeom prst="rect">
            <a:avLst/>
          </a:prstGeom>
        </p:spPr>
      </p:pic>
      <p:sp>
        <p:nvSpPr>
          <p:cNvPr id="9" name="Title 1">
            <a:extLst>
              <a:ext uri="{FF2B5EF4-FFF2-40B4-BE49-F238E27FC236}">
                <a16:creationId xmlns:a16="http://schemas.microsoft.com/office/drawing/2014/main" id="{71F5E2B8-3CA3-2449-BE75-6407096E59C1}"/>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9026B2E7-E3FF-AB40-8B9C-77025D059F12}"/>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3F150FBA-1E9B-A74B-80B8-E49AE4D63922}"/>
              </a:ext>
            </a:extLst>
          </p:cNvPr>
          <p:cNvPicPr>
            <a:picLocks noChangeAspect="1"/>
          </p:cNvPicPr>
          <p:nvPr userDrawn="1"/>
        </p:nvPicPr>
        <p:blipFill>
          <a:blip r:embed="rId4"/>
          <a:srcRect/>
          <a:stretch/>
        </p:blipFill>
        <p:spPr>
          <a:xfrm>
            <a:off x="664288" y="703683"/>
            <a:ext cx="1778870" cy="1153600"/>
          </a:xfrm>
          <a:prstGeom prst="rect">
            <a:avLst/>
          </a:prstGeom>
        </p:spPr>
      </p:pic>
      <p:grpSp>
        <p:nvGrpSpPr>
          <p:cNvPr id="18" name="Group 17">
            <a:extLst>
              <a:ext uri="{FF2B5EF4-FFF2-40B4-BE49-F238E27FC236}">
                <a16:creationId xmlns:a16="http://schemas.microsoft.com/office/drawing/2014/main" id="{767A0138-30CA-9A4C-9CA4-60997E4ABA1C}"/>
              </a:ext>
            </a:extLst>
          </p:cNvPr>
          <p:cNvGrpSpPr/>
          <p:nvPr userDrawn="1"/>
        </p:nvGrpSpPr>
        <p:grpSpPr>
          <a:xfrm>
            <a:off x="802238" y="6398922"/>
            <a:ext cx="4558927" cy="260535"/>
            <a:chOff x="801688" y="6238242"/>
            <a:chExt cx="4558927" cy="260535"/>
          </a:xfrm>
        </p:grpSpPr>
        <p:grpSp>
          <p:nvGrpSpPr>
            <p:cNvPr id="19" name="Group 18">
              <a:extLst>
                <a:ext uri="{FF2B5EF4-FFF2-40B4-BE49-F238E27FC236}">
                  <a16:creationId xmlns:a16="http://schemas.microsoft.com/office/drawing/2014/main" id="{412B9FFA-DEF4-EE47-831C-8854FD3DF960}"/>
                </a:ext>
              </a:extLst>
            </p:cNvPr>
            <p:cNvGrpSpPr/>
            <p:nvPr userDrawn="1"/>
          </p:nvGrpSpPr>
          <p:grpSpPr>
            <a:xfrm>
              <a:off x="801688" y="6238242"/>
              <a:ext cx="1801813" cy="241601"/>
              <a:chOff x="801688" y="6238242"/>
              <a:chExt cx="1801813" cy="241601"/>
            </a:xfrm>
          </p:grpSpPr>
          <p:pic>
            <p:nvPicPr>
              <p:cNvPr id="23" name="Picture 22">
                <a:extLst>
                  <a:ext uri="{FF2B5EF4-FFF2-40B4-BE49-F238E27FC236}">
                    <a16:creationId xmlns:a16="http://schemas.microsoft.com/office/drawing/2014/main" id="{E05AA415-89A6-2A4C-969B-856FE9FD40A4}"/>
                  </a:ext>
                </a:extLst>
              </p:cNvPr>
              <p:cNvPicPr>
                <a:picLocks noChangeAspect="1"/>
              </p:cNvPicPr>
              <p:nvPr userDrawn="1"/>
            </p:nvPicPr>
            <p:blipFill>
              <a:blip r:embed="rId5">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4" name="TextBox 23">
                <a:extLst>
                  <a:ext uri="{FF2B5EF4-FFF2-40B4-BE49-F238E27FC236}">
                    <a16:creationId xmlns:a16="http://schemas.microsoft.com/office/drawing/2014/main" id="{8B82F253-11BE-5C4C-BE68-1B9E5C2D3E1D}"/>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20" name="Group 19">
              <a:extLst>
                <a:ext uri="{FF2B5EF4-FFF2-40B4-BE49-F238E27FC236}">
                  <a16:creationId xmlns:a16="http://schemas.microsoft.com/office/drawing/2014/main" id="{8972CD77-EC65-8A4D-9403-098C30DAE011}"/>
                </a:ext>
              </a:extLst>
            </p:cNvPr>
            <p:cNvGrpSpPr/>
            <p:nvPr userDrawn="1"/>
          </p:nvGrpSpPr>
          <p:grpSpPr>
            <a:xfrm>
              <a:off x="2712616" y="6247409"/>
              <a:ext cx="2647999" cy="251368"/>
              <a:chOff x="2712616" y="6247409"/>
              <a:chExt cx="2647999" cy="251368"/>
            </a:xfrm>
          </p:grpSpPr>
          <p:pic>
            <p:nvPicPr>
              <p:cNvPr id="21" name="Picture 20">
                <a:extLst>
                  <a:ext uri="{FF2B5EF4-FFF2-40B4-BE49-F238E27FC236}">
                    <a16:creationId xmlns:a16="http://schemas.microsoft.com/office/drawing/2014/main" id="{D1B0C0C4-FA9A-6241-BEC7-4A64D29D23B5}"/>
                  </a:ext>
                </a:extLst>
              </p:cNvPr>
              <p:cNvPicPr>
                <a:picLocks noChangeAspect="1"/>
              </p:cNvPicPr>
              <p:nvPr userDrawn="1"/>
            </p:nvPicPr>
            <p:blipFill>
              <a:blip r:embed="rId6">
                <a:lum/>
              </a:blip>
              <a:stretch>
                <a:fillRect/>
              </a:stretch>
            </p:blipFill>
            <p:spPr>
              <a:xfrm>
                <a:off x="2712616" y="6260743"/>
                <a:ext cx="285641" cy="238034"/>
              </a:xfrm>
              <a:prstGeom prst="rect">
                <a:avLst/>
              </a:prstGeom>
            </p:spPr>
          </p:pic>
          <p:sp>
            <p:nvSpPr>
              <p:cNvPr id="22" name="TextBox 21">
                <a:extLst>
                  <a:ext uri="{FF2B5EF4-FFF2-40B4-BE49-F238E27FC236}">
                    <a16:creationId xmlns:a16="http://schemas.microsoft.com/office/drawing/2014/main" id="{74983DFD-2BA1-1E44-9C09-F6FD2F9C97B4}"/>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687747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hapter 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36" y="2406943"/>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7" y="3048"/>
            <a:ext cx="12181162" cy="6851904"/>
          </a:xfrm>
          <a:prstGeom prst="rect">
            <a:avLst/>
          </a:prstGeom>
        </p:spPr>
      </p:pic>
    </p:spTree>
    <p:extLst>
      <p:ext uri="{BB962C8B-B14F-4D97-AF65-F5344CB8AC3E}">
        <p14:creationId xmlns:p14="http://schemas.microsoft.com/office/powerpoint/2010/main" val="272426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hapter 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36" y="2406943"/>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7" y="3048"/>
            <a:ext cx="12181162" cy="6851904"/>
          </a:xfrm>
          <a:prstGeom prst="rect">
            <a:avLst/>
          </a:prstGeom>
        </p:spPr>
      </p:pic>
    </p:spTree>
    <p:extLst>
      <p:ext uri="{BB962C8B-B14F-4D97-AF65-F5344CB8AC3E}">
        <p14:creationId xmlns:p14="http://schemas.microsoft.com/office/powerpoint/2010/main" val="3749644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hapter Divider 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36" y="2406943"/>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2495F891-FD96-E848-8A90-EAF295AC16FA}"/>
              </a:ext>
            </a:extLst>
          </p:cNvPr>
          <p:cNvPicPr>
            <a:picLocks noChangeAspect="1"/>
          </p:cNvPicPr>
          <p:nvPr userDrawn="1"/>
        </p:nvPicPr>
        <p:blipFill>
          <a:blip r:embed="rId2"/>
          <a:stretch>
            <a:fillRect/>
          </a:stretch>
        </p:blipFill>
        <p:spPr>
          <a:xfrm>
            <a:off x="10504607" y="6096"/>
            <a:ext cx="12181162" cy="6851904"/>
          </a:xfrm>
          <a:prstGeom prst="rect">
            <a:avLst/>
          </a:prstGeom>
        </p:spPr>
      </p:pic>
    </p:spTree>
    <p:extLst>
      <p:ext uri="{BB962C8B-B14F-4D97-AF65-F5344CB8AC3E}">
        <p14:creationId xmlns:p14="http://schemas.microsoft.com/office/powerpoint/2010/main" val="200559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74C226-E58A-B342-BD38-E0A2C3C0FDF3}"/>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44035738-294E-F446-983F-420A7CB69473}"/>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A614D907-32CA-C74C-83D9-65EBC1B2CE42}"/>
              </a:ext>
            </a:extLst>
          </p:cNvPr>
          <p:cNvPicPr>
            <a:picLocks noChangeAspect="1"/>
          </p:cNvPicPr>
          <p:nvPr userDrawn="1"/>
        </p:nvPicPr>
        <p:blipFill>
          <a:blip r:embed="rId2"/>
          <a:srcRect/>
          <a:stretch/>
        </p:blipFill>
        <p:spPr>
          <a:xfrm>
            <a:off x="664288" y="703683"/>
            <a:ext cx="1778870" cy="1153600"/>
          </a:xfrm>
          <a:prstGeom prst="rect">
            <a:avLst/>
          </a:prstGeom>
        </p:spPr>
      </p:pic>
      <p:pic>
        <p:nvPicPr>
          <p:cNvPr id="11" name="Picture 10">
            <a:extLst>
              <a:ext uri="{FF2B5EF4-FFF2-40B4-BE49-F238E27FC236}">
                <a16:creationId xmlns:a16="http://schemas.microsoft.com/office/drawing/2014/main" id="{3A401F22-F0F9-2445-AD90-FCB6680E3118}"/>
              </a:ext>
            </a:extLst>
          </p:cNvPr>
          <p:cNvPicPr>
            <a:picLocks noChangeAspect="1"/>
          </p:cNvPicPr>
          <p:nvPr userDrawn="1"/>
        </p:nvPicPr>
        <p:blipFill>
          <a:blip r:embed="rId3"/>
          <a:stretch>
            <a:fillRect/>
          </a:stretch>
        </p:blipFill>
        <p:spPr>
          <a:xfrm>
            <a:off x="10667480" y="-3578"/>
            <a:ext cx="12193200" cy="6858676"/>
          </a:xfrm>
          <a:prstGeom prst="rect">
            <a:avLst/>
          </a:prstGeom>
        </p:spPr>
      </p:pic>
      <p:grpSp>
        <p:nvGrpSpPr>
          <p:cNvPr id="13" name="Group 12">
            <a:extLst>
              <a:ext uri="{FF2B5EF4-FFF2-40B4-BE49-F238E27FC236}">
                <a16:creationId xmlns:a16="http://schemas.microsoft.com/office/drawing/2014/main" id="{B5FED13F-1199-9F4E-A707-235ECDE22440}"/>
              </a:ext>
            </a:extLst>
          </p:cNvPr>
          <p:cNvGrpSpPr/>
          <p:nvPr userDrawn="1"/>
        </p:nvGrpSpPr>
        <p:grpSpPr>
          <a:xfrm>
            <a:off x="802238" y="6398922"/>
            <a:ext cx="4558927" cy="260535"/>
            <a:chOff x="801688" y="6238242"/>
            <a:chExt cx="4558927" cy="260535"/>
          </a:xfrm>
        </p:grpSpPr>
        <p:grpSp>
          <p:nvGrpSpPr>
            <p:cNvPr id="14" name="Group 13">
              <a:extLst>
                <a:ext uri="{FF2B5EF4-FFF2-40B4-BE49-F238E27FC236}">
                  <a16:creationId xmlns:a16="http://schemas.microsoft.com/office/drawing/2014/main" id="{94D7619C-773C-954D-B8FE-15E28C7D707C}"/>
                </a:ext>
              </a:extLst>
            </p:cNvPr>
            <p:cNvGrpSpPr/>
            <p:nvPr userDrawn="1"/>
          </p:nvGrpSpPr>
          <p:grpSpPr>
            <a:xfrm>
              <a:off x="801688" y="6238242"/>
              <a:ext cx="1801813" cy="241601"/>
              <a:chOff x="801688" y="6238242"/>
              <a:chExt cx="1801813" cy="241601"/>
            </a:xfrm>
          </p:grpSpPr>
          <p:pic>
            <p:nvPicPr>
              <p:cNvPr id="25" name="Picture 24">
                <a:extLst>
                  <a:ext uri="{FF2B5EF4-FFF2-40B4-BE49-F238E27FC236}">
                    <a16:creationId xmlns:a16="http://schemas.microsoft.com/office/drawing/2014/main" id="{F6344A0D-31D4-DD43-944A-70F29F8F6C24}"/>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6" name="TextBox 25">
                <a:extLst>
                  <a:ext uri="{FF2B5EF4-FFF2-40B4-BE49-F238E27FC236}">
                    <a16:creationId xmlns:a16="http://schemas.microsoft.com/office/drawing/2014/main" id="{5AF3E80D-D7B1-4E4E-8539-50815A25A70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5" name="Group 14">
              <a:extLst>
                <a:ext uri="{FF2B5EF4-FFF2-40B4-BE49-F238E27FC236}">
                  <a16:creationId xmlns:a16="http://schemas.microsoft.com/office/drawing/2014/main" id="{D28B16C3-98F8-5043-814D-4BE003121E00}"/>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F8FF755B-1E2D-EE42-BB70-9329B0DB0E60}"/>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4" name="TextBox 23">
                <a:extLst>
                  <a:ext uri="{FF2B5EF4-FFF2-40B4-BE49-F238E27FC236}">
                    <a16:creationId xmlns:a16="http://schemas.microsoft.com/office/drawing/2014/main" id="{EACBC697-803D-AD4B-870A-E4C1894A7B87}"/>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2152789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Chapter 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36" y="2406943"/>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7" y="6096"/>
            <a:ext cx="12181162" cy="6851904"/>
          </a:xfrm>
          <a:prstGeom prst="rect">
            <a:avLst/>
          </a:prstGeom>
        </p:spPr>
      </p:pic>
    </p:spTree>
    <p:extLst>
      <p:ext uri="{BB962C8B-B14F-4D97-AF65-F5344CB8AC3E}">
        <p14:creationId xmlns:p14="http://schemas.microsoft.com/office/powerpoint/2010/main" val="3626661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hapter Divider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36" y="2406943"/>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6A81F111-D6C4-5744-AAC4-2524818E5D0A}"/>
              </a:ext>
            </a:extLst>
          </p:cNvPr>
          <p:cNvPicPr>
            <a:picLocks noChangeAspect="1"/>
          </p:cNvPicPr>
          <p:nvPr userDrawn="1"/>
        </p:nvPicPr>
        <p:blipFill>
          <a:blip r:embed="rId2"/>
          <a:stretch>
            <a:fillRect/>
          </a:stretch>
        </p:blipFill>
        <p:spPr>
          <a:xfrm>
            <a:off x="10504607" y="3048"/>
            <a:ext cx="12181162" cy="6851904"/>
          </a:xfrm>
          <a:prstGeom prst="rect">
            <a:avLst/>
          </a:prstGeom>
        </p:spPr>
      </p:pic>
    </p:spTree>
    <p:extLst>
      <p:ext uri="{BB962C8B-B14F-4D97-AF65-F5344CB8AC3E}">
        <p14:creationId xmlns:p14="http://schemas.microsoft.com/office/powerpoint/2010/main" val="220025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Chapter 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36" y="2406943"/>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7" y="6096"/>
            <a:ext cx="12181162" cy="6851904"/>
          </a:xfrm>
          <a:prstGeom prst="rect">
            <a:avLst/>
          </a:prstGeom>
        </p:spPr>
      </p:pic>
    </p:spTree>
    <p:extLst>
      <p:ext uri="{BB962C8B-B14F-4D97-AF65-F5344CB8AC3E}">
        <p14:creationId xmlns:p14="http://schemas.microsoft.com/office/powerpoint/2010/main" val="1520622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Chapter Divider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36" y="2406943"/>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3655B513-25A6-5840-9E36-C365E2AE1D4E}"/>
              </a:ext>
            </a:extLst>
          </p:cNvPr>
          <p:cNvPicPr>
            <a:picLocks noChangeAspect="1"/>
          </p:cNvPicPr>
          <p:nvPr userDrawn="1"/>
        </p:nvPicPr>
        <p:blipFill>
          <a:blip r:embed="rId2"/>
          <a:stretch>
            <a:fillRect/>
          </a:stretch>
        </p:blipFill>
        <p:spPr>
          <a:xfrm>
            <a:off x="10504607" y="3048"/>
            <a:ext cx="12181162" cy="6851904"/>
          </a:xfrm>
          <a:prstGeom prst="rect">
            <a:avLst/>
          </a:prstGeom>
        </p:spPr>
      </p:pic>
    </p:spTree>
    <p:extLst>
      <p:ext uri="{BB962C8B-B14F-4D97-AF65-F5344CB8AC3E}">
        <p14:creationId xmlns:p14="http://schemas.microsoft.com/office/powerpoint/2010/main" val="44818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5_Chapter 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36" y="2406943"/>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7" y="6096"/>
            <a:ext cx="12181162" cy="6851904"/>
          </a:xfrm>
          <a:prstGeom prst="rect">
            <a:avLst/>
          </a:prstGeom>
        </p:spPr>
      </p:pic>
    </p:spTree>
    <p:extLst>
      <p:ext uri="{BB962C8B-B14F-4D97-AF65-F5344CB8AC3E}">
        <p14:creationId xmlns:p14="http://schemas.microsoft.com/office/powerpoint/2010/main" val="3346143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93000">
              <a:schemeClr val="bg1"/>
            </a:gs>
            <a:gs pos="0">
              <a:schemeClr val="bg1"/>
            </a:gs>
            <a:gs pos="93000">
              <a:schemeClr val="accent1"/>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0" y="1825625"/>
            <a:ext cx="10515599" cy="4351338"/>
          </a:xfrm>
        </p:spPr>
        <p:txBody>
          <a:bodyPr/>
          <a:lstStyle>
            <a:lvl4pPr>
              <a:defRPr sz="3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145525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93000">
              <a:schemeClr val="bg1"/>
            </a:gs>
            <a:gs pos="0">
              <a:schemeClr val="bg1"/>
            </a:gs>
            <a:gs pos="93000">
              <a:schemeClr val="accent1"/>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0" y="1825625"/>
            <a:ext cx="50607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5" name="Content Placeholder 13">
            <a:extLst>
              <a:ext uri="{FF2B5EF4-FFF2-40B4-BE49-F238E27FC236}">
                <a16:creationId xmlns:a16="http://schemas.microsoft.com/office/drawing/2014/main" id="{85C8A478-81F1-A347-8E19-1DD4E80B68A7}"/>
              </a:ext>
            </a:extLst>
          </p:cNvPr>
          <p:cNvSpPr>
            <a:spLocks noGrp="1"/>
          </p:cNvSpPr>
          <p:nvPr>
            <p:ph sz="quarter" idx="15"/>
          </p:nvPr>
        </p:nvSpPr>
        <p:spPr>
          <a:xfrm>
            <a:off x="6293091" y="1825625"/>
            <a:ext cx="50607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11913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bg1"/>
            </a:gs>
            <a:gs pos="0">
              <a:schemeClr val="bg1"/>
            </a:gs>
            <a:gs pos="93000">
              <a:schemeClr val="accent1"/>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418990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93000">
              <a:schemeClr val="bg1"/>
            </a:gs>
            <a:gs pos="0">
              <a:schemeClr val="bg1"/>
            </a:gs>
            <a:gs pos="93000">
              <a:schemeClr val="accent1"/>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Tree>
    <p:extLst>
      <p:ext uri="{BB962C8B-B14F-4D97-AF65-F5344CB8AC3E}">
        <p14:creationId xmlns:p14="http://schemas.microsoft.com/office/powerpoint/2010/main" val="70388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Yellow">
    <p:bg>
      <p:bgPr>
        <a:gradFill>
          <a:gsLst>
            <a:gs pos="93000">
              <a:schemeClr val="bg1"/>
            </a:gs>
            <a:gs pos="0">
              <a:schemeClr val="bg1"/>
            </a:gs>
            <a:gs pos="93000">
              <a:schemeClr val="accent2"/>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0" y="1825625"/>
            <a:ext cx="10515599" cy="4351338"/>
          </a:xfrm>
        </p:spPr>
        <p:txBody>
          <a:bodyPr/>
          <a:lstStyle>
            <a:lvl4pPr>
              <a:defRPr sz="3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52628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C63ECE-2117-1B46-B94D-3B588500D306}"/>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69D6F56D-4573-7A4C-9D90-D3C3112CF5DD}"/>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4524D6B8-243C-1948-9A75-CB6E230862A1}"/>
              </a:ext>
            </a:extLst>
          </p:cNvPr>
          <p:cNvPicPr>
            <a:picLocks noChangeAspect="1"/>
          </p:cNvPicPr>
          <p:nvPr userDrawn="1"/>
        </p:nvPicPr>
        <p:blipFill>
          <a:blip r:embed="rId2"/>
          <a:srcRect/>
          <a:stretch/>
        </p:blipFill>
        <p:spPr>
          <a:xfrm>
            <a:off x="664288" y="703683"/>
            <a:ext cx="1778870" cy="1153600"/>
          </a:xfrm>
          <a:prstGeom prst="rect">
            <a:avLst/>
          </a:prstGeom>
        </p:spPr>
      </p:pic>
      <p:pic>
        <p:nvPicPr>
          <p:cNvPr id="11" name="Picture 10">
            <a:extLst>
              <a:ext uri="{FF2B5EF4-FFF2-40B4-BE49-F238E27FC236}">
                <a16:creationId xmlns:a16="http://schemas.microsoft.com/office/drawing/2014/main" id="{48D68B1C-CB31-DC4E-A602-01DE107B757D}"/>
              </a:ext>
            </a:extLst>
          </p:cNvPr>
          <p:cNvPicPr>
            <a:picLocks noChangeAspect="1"/>
          </p:cNvPicPr>
          <p:nvPr userDrawn="1"/>
        </p:nvPicPr>
        <p:blipFill>
          <a:blip r:embed="rId3"/>
          <a:stretch>
            <a:fillRect/>
          </a:stretch>
        </p:blipFill>
        <p:spPr>
          <a:xfrm>
            <a:off x="10667480" y="-3578"/>
            <a:ext cx="12193200" cy="6858676"/>
          </a:xfrm>
          <a:prstGeom prst="rect">
            <a:avLst/>
          </a:prstGeom>
        </p:spPr>
      </p:pic>
      <p:grpSp>
        <p:nvGrpSpPr>
          <p:cNvPr id="13" name="Group 12">
            <a:extLst>
              <a:ext uri="{FF2B5EF4-FFF2-40B4-BE49-F238E27FC236}">
                <a16:creationId xmlns:a16="http://schemas.microsoft.com/office/drawing/2014/main" id="{B5DCD454-BBA4-AE44-AF23-BD51EB31CE42}"/>
              </a:ext>
            </a:extLst>
          </p:cNvPr>
          <p:cNvGrpSpPr/>
          <p:nvPr userDrawn="1"/>
        </p:nvGrpSpPr>
        <p:grpSpPr>
          <a:xfrm>
            <a:off x="802238" y="6398922"/>
            <a:ext cx="4558927" cy="260535"/>
            <a:chOff x="801688" y="6238242"/>
            <a:chExt cx="4558927" cy="260535"/>
          </a:xfrm>
        </p:grpSpPr>
        <p:grpSp>
          <p:nvGrpSpPr>
            <p:cNvPr id="14" name="Group 13">
              <a:extLst>
                <a:ext uri="{FF2B5EF4-FFF2-40B4-BE49-F238E27FC236}">
                  <a16:creationId xmlns:a16="http://schemas.microsoft.com/office/drawing/2014/main" id="{4FB8812D-40A7-9846-AB24-18D6ADF33152}"/>
                </a:ext>
              </a:extLst>
            </p:cNvPr>
            <p:cNvGrpSpPr/>
            <p:nvPr userDrawn="1"/>
          </p:nvGrpSpPr>
          <p:grpSpPr>
            <a:xfrm>
              <a:off x="801688" y="6238242"/>
              <a:ext cx="1801813" cy="241601"/>
              <a:chOff x="801688" y="6238242"/>
              <a:chExt cx="1801813" cy="241601"/>
            </a:xfrm>
          </p:grpSpPr>
          <p:pic>
            <p:nvPicPr>
              <p:cNvPr id="25" name="Picture 24">
                <a:extLst>
                  <a:ext uri="{FF2B5EF4-FFF2-40B4-BE49-F238E27FC236}">
                    <a16:creationId xmlns:a16="http://schemas.microsoft.com/office/drawing/2014/main" id="{1FC603E0-9A44-2C42-B2C8-693F646B4A19}"/>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6" name="TextBox 25">
                <a:extLst>
                  <a:ext uri="{FF2B5EF4-FFF2-40B4-BE49-F238E27FC236}">
                    <a16:creationId xmlns:a16="http://schemas.microsoft.com/office/drawing/2014/main" id="{E56020E4-BC0F-C74E-A8E0-6FA30CF7A3F8}"/>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5" name="Group 14">
              <a:extLst>
                <a:ext uri="{FF2B5EF4-FFF2-40B4-BE49-F238E27FC236}">
                  <a16:creationId xmlns:a16="http://schemas.microsoft.com/office/drawing/2014/main" id="{C24B076E-61D5-744E-BF81-9548C6BB8BED}"/>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6EF94626-3953-3A49-8AFB-AFD3ADD2CAAC}"/>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4" name="TextBox 23">
                <a:extLst>
                  <a:ext uri="{FF2B5EF4-FFF2-40B4-BE49-F238E27FC236}">
                    <a16:creationId xmlns:a16="http://schemas.microsoft.com/office/drawing/2014/main" id="{7E021ECB-7A8F-1E4E-841D-EA58BAA72A37}"/>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3999056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Yellow">
    <p:bg>
      <p:bgPr>
        <a:gradFill>
          <a:gsLst>
            <a:gs pos="93000">
              <a:schemeClr val="bg1"/>
            </a:gs>
            <a:gs pos="0">
              <a:schemeClr val="bg1"/>
            </a:gs>
            <a:gs pos="93000">
              <a:schemeClr val="accent2"/>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0"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5" name="Content Placeholder 13">
            <a:extLst>
              <a:ext uri="{FF2B5EF4-FFF2-40B4-BE49-F238E27FC236}">
                <a16:creationId xmlns:a16="http://schemas.microsoft.com/office/drawing/2014/main" id="{85C8A478-81F1-A347-8E19-1DD4E80B68A7}"/>
              </a:ext>
            </a:extLst>
          </p:cNvPr>
          <p:cNvSpPr>
            <a:spLocks noGrp="1"/>
          </p:cNvSpPr>
          <p:nvPr>
            <p:ph sz="quarter" idx="15"/>
          </p:nvPr>
        </p:nvSpPr>
        <p:spPr>
          <a:xfrm>
            <a:off x="6293091"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33633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Yellow">
    <p:bg>
      <p:bgPr>
        <a:gradFill>
          <a:gsLst>
            <a:gs pos="93000">
              <a:schemeClr val="bg1"/>
            </a:gs>
            <a:gs pos="0">
              <a:schemeClr val="bg1"/>
            </a:gs>
            <a:gs pos="93000">
              <a:schemeClr val="accent2"/>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700641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Yellow">
    <p:bg>
      <p:bgPr>
        <a:gradFill>
          <a:gsLst>
            <a:gs pos="93000">
              <a:schemeClr val="bg1"/>
            </a:gs>
            <a:gs pos="0">
              <a:schemeClr val="bg1"/>
            </a:gs>
            <a:gs pos="93000">
              <a:schemeClr val="accent2"/>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Tree>
    <p:extLst>
      <p:ext uri="{BB962C8B-B14F-4D97-AF65-F5344CB8AC3E}">
        <p14:creationId xmlns:p14="http://schemas.microsoft.com/office/powerpoint/2010/main" val="289080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ink">
    <p:bg>
      <p:bgPr>
        <a:gradFill>
          <a:gsLst>
            <a:gs pos="93000">
              <a:schemeClr val="bg1"/>
            </a:gs>
            <a:gs pos="0">
              <a:schemeClr val="bg1"/>
            </a:gs>
            <a:gs pos="93000">
              <a:schemeClr val="accent3"/>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0" y="1825625"/>
            <a:ext cx="10515599" cy="4351338"/>
          </a:xfrm>
        </p:spPr>
        <p:txBody>
          <a:bodyPr/>
          <a:lstStyle>
            <a:lvl4pPr>
              <a:defRPr sz="3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91832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ink">
    <p:bg>
      <p:bgPr>
        <a:gradFill>
          <a:gsLst>
            <a:gs pos="93000">
              <a:schemeClr val="bg1"/>
            </a:gs>
            <a:gs pos="0">
              <a:schemeClr val="bg1"/>
            </a:gs>
            <a:gs pos="93000">
              <a:schemeClr val="accent3"/>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0"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5" name="Content Placeholder 13">
            <a:extLst>
              <a:ext uri="{FF2B5EF4-FFF2-40B4-BE49-F238E27FC236}">
                <a16:creationId xmlns:a16="http://schemas.microsoft.com/office/drawing/2014/main" id="{85C8A478-81F1-A347-8E19-1DD4E80B68A7}"/>
              </a:ext>
            </a:extLst>
          </p:cNvPr>
          <p:cNvSpPr>
            <a:spLocks noGrp="1"/>
          </p:cNvSpPr>
          <p:nvPr>
            <p:ph sz="quarter" idx="15"/>
          </p:nvPr>
        </p:nvSpPr>
        <p:spPr>
          <a:xfrm>
            <a:off x="6293091"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84274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ink">
    <p:bg>
      <p:bgPr>
        <a:gradFill>
          <a:gsLst>
            <a:gs pos="93000">
              <a:schemeClr val="bg1"/>
            </a:gs>
            <a:gs pos="0">
              <a:schemeClr val="bg1"/>
            </a:gs>
            <a:gs pos="93000">
              <a:schemeClr val="accent3"/>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1420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ink">
    <p:bg>
      <p:bgPr>
        <a:gradFill>
          <a:gsLst>
            <a:gs pos="93000">
              <a:schemeClr val="bg1"/>
            </a:gs>
            <a:gs pos="0">
              <a:schemeClr val="bg1"/>
            </a:gs>
            <a:gs pos="93000">
              <a:schemeClr val="accent3"/>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Tree>
    <p:extLst>
      <p:ext uri="{BB962C8B-B14F-4D97-AF65-F5344CB8AC3E}">
        <p14:creationId xmlns:p14="http://schemas.microsoft.com/office/powerpoint/2010/main" val="13257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gradFill>
          <a:gsLst>
            <a:gs pos="93000">
              <a:schemeClr val="bg1"/>
            </a:gs>
            <a:gs pos="0">
              <a:schemeClr val="bg1"/>
            </a:gs>
            <a:gs pos="93000">
              <a:schemeClr val="accent4"/>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0" y="1825625"/>
            <a:ext cx="10515599" cy="4351338"/>
          </a:xfrm>
        </p:spPr>
        <p:txBody>
          <a:bodyPr/>
          <a:lstStyle>
            <a:lvl4pPr>
              <a:defRPr sz="3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284022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Blue">
    <p:bg>
      <p:bgPr>
        <a:gradFill>
          <a:gsLst>
            <a:gs pos="93000">
              <a:schemeClr val="bg1"/>
            </a:gs>
            <a:gs pos="0">
              <a:schemeClr val="bg1"/>
            </a:gs>
            <a:gs pos="93000">
              <a:schemeClr val="accent4"/>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0"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5" name="Content Placeholder 13">
            <a:extLst>
              <a:ext uri="{FF2B5EF4-FFF2-40B4-BE49-F238E27FC236}">
                <a16:creationId xmlns:a16="http://schemas.microsoft.com/office/drawing/2014/main" id="{85C8A478-81F1-A347-8E19-1DD4E80B68A7}"/>
              </a:ext>
            </a:extLst>
          </p:cNvPr>
          <p:cNvSpPr>
            <a:spLocks noGrp="1"/>
          </p:cNvSpPr>
          <p:nvPr>
            <p:ph sz="quarter" idx="15"/>
          </p:nvPr>
        </p:nvSpPr>
        <p:spPr>
          <a:xfrm>
            <a:off x="6293091"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830655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Blue">
    <p:bg>
      <p:bgPr>
        <a:gradFill>
          <a:gsLst>
            <a:gs pos="93000">
              <a:schemeClr val="bg1"/>
            </a:gs>
            <a:gs pos="0">
              <a:schemeClr val="bg1"/>
            </a:gs>
            <a:gs pos="93000">
              <a:schemeClr val="accent4"/>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r>
              <a:rPr lang="en-US"/>
              <a:t>Feminist Futures: Reimagining Global Climate Justice</a:t>
            </a:r>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5"/>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28082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74BE26-0CC6-6D4D-BE4E-BB12B2847403}"/>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EBFCE9D8-7424-754A-84B6-B537464CEA05}"/>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63A210B-A259-A744-94C5-31C6671212FA}"/>
              </a:ext>
            </a:extLst>
          </p:cNvPr>
          <p:cNvPicPr>
            <a:picLocks noChangeAspect="1"/>
          </p:cNvPicPr>
          <p:nvPr userDrawn="1"/>
        </p:nvPicPr>
        <p:blipFill>
          <a:blip r:embed="rId2"/>
          <a:srcRect/>
          <a:stretch/>
        </p:blipFill>
        <p:spPr>
          <a:xfrm>
            <a:off x="664288" y="703683"/>
            <a:ext cx="1778870" cy="1153600"/>
          </a:xfrm>
          <a:prstGeom prst="rect">
            <a:avLst/>
          </a:prstGeom>
        </p:spPr>
      </p:pic>
      <p:pic>
        <p:nvPicPr>
          <p:cNvPr id="11" name="Picture 10">
            <a:extLst>
              <a:ext uri="{FF2B5EF4-FFF2-40B4-BE49-F238E27FC236}">
                <a16:creationId xmlns:a16="http://schemas.microsoft.com/office/drawing/2014/main" id="{5483A099-54C0-344B-9D01-BE37434C214D}"/>
              </a:ext>
            </a:extLst>
          </p:cNvPr>
          <p:cNvPicPr>
            <a:picLocks noChangeAspect="1"/>
          </p:cNvPicPr>
          <p:nvPr userDrawn="1"/>
        </p:nvPicPr>
        <p:blipFill>
          <a:blip r:embed="rId3"/>
          <a:stretch>
            <a:fillRect/>
          </a:stretch>
        </p:blipFill>
        <p:spPr>
          <a:xfrm>
            <a:off x="10667480" y="-3578"/>
            <a:ext cx="12193200" cy="6858676"/>
          </a:xfrm>
          <a:prstGeom prst="rect">
            <a:avLst/>
          </a:prstGeom>
        </p:spPr>
      </p:pic>
      <p:grpSp>
        <p:nvGrpSpPr>
          <p:cNvPr id="13" name="Group 12">
            <a:extLst>
              <a:ext uri="{FF2B5EF4-FFF2-40B4-BE49-F238E27FC236}">
                <a16:creationId xmlns:a16="http://schemas.microsoft.com/office/drawing/2014/main" id="{AF672307-E949-2B48-9B70-C61BED591753}"/>
              </a:ext>
            </a:extLst>
          </p:cNvPr>
          <p:cNvGrpSpPr/>
          <p:nvPr userDrawn="1"/>
        </p:nvGrpSpPr>
        <p:grpSpPr>
          <a:xfrm>
            <a:off x="802238" y="6398922"/>
            <a:ext cx="4558927" cy="260535"/>
            <a:chOff x="801688" y="6238242"/>
            <a:chExt cx="4558927" cy="260535"/>
          </a:xfrm>
        </p:grpSpPr>
        <p:grpSp>
          <p:nvGrpSpPr>
            <p:cNvPr id="14" name="Group 13">
              <a:extLst>
                <a:ext uri="{FF2B5EF4-FFF2-40B4-BE49-F238E27FC236}">
                  <a16:creationId xmlns:a16="http://schemas.microsoft.com/office/drawing/2014/main" id="{2A2B2AF3-CA0F-DC4B-9871-4B6DE2951BE6}"/>
                </a:ext>
              </a:extLst>
            </p:cNvPr>
            <p:cNvGrpSpPr/>
            <p:nvPr userDrawn="1"/>
          </p:nvGrpSpPr>
          <p:grpSpPr>
            <a:xfrm>
              <a:off x="801688" y="6238242"/>
              <a:ext cx="1801813" cy="241601"/>
              <a:chOff x="801688" y="6238242"/>
              <a:chExt cx="1801813" cy="241601"/>
            </a:xfrm>
          </p:grpSpPr>
          <p:pic>
            <p:nvPicPr>
              <p:cNvPr id="25" name="Picture 24">
                <a:extLst>
                  <a:ext uri="{FF2B5EF4-FFF2-40B4-BE49-F238E27FC236}">
                    <a16:creationId xmlns:a16="http://schemas.microsoft.com/office/drawing/2014/main" id="{DBC621F2-3901-3B47-955D-F7DED3269969}"/>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6" name="TextBox 25">
                <a:extLst>
                  <a:ext uri="{FF2B5EF4-FFF2-40B4-BE49-F238E27FC236}">
                    <a16:creationId xmlns:a16="http://schemas.microsoft.com/office/drawing/2014/main" id="{198E2A63-A418-A449-A318-DB43A23101C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5" name="Group 14">
              <a:extLst>
                <a:ext uri="{FF2B5EF4-FFF2-40B4-BE49-F238E27FC236}">
                  <a16:creationId xmlns:a16="http://schemas.microsoft.com/office/drawing/2014/main" id="{F2DD6197-3A74-1D45-8044-7FA923A1F32F}"/>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EF23C432-2F6F-3A47-8AA0-2C36DB65F056}"/>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4" name="TextBox 23">
                <a:extLst>
                  <a:ext uri="{FF2B5EF4-FFF2-40B4-BE49-F238E27FC236}">
                    <a16:creationId xmlns:a16="http://schemas.microsoft.com/office/drawing/2014/main" id="{B4D7A2F7-37E6-8A4B-B07E-4D728D86C977}"/>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3078680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00DF96-9215-48F5-9B01-38495CC0204B}" type="datetime1">
              <a:rPr lang="en-GB" smtClean="0"/>
              <a:t>23/11/2021</a:t>
            </a:fld>
            <a:endParaRPr lang="en-GB"/>
          </a:p>
        </p:txBody>
      </p:sp>
      <p:sp>
        <p:nvSpPr>
          <p:cNvPr id="5" name="Footer Placeholder 4"/>
          <p:cNvSpPr>
            <a:spLocks noGrp="1"/>
          </p:cNvSpPr>
          <p:nvPr>
            <p:ph type="ftr" sz="quarter" idx="11"/>
          </p:nvPr>
        </p:nvSpPr>
        <p:spPr/>
        <p:txBody>
          <a:bodyPr/>
          <a:lstStyle/>
          <a:p>
            <a:r>
              <a:rPr lang="en-GB"/>
              <a:t>Feminist Futures: Reimagining Global Climate Justice</a:t>
            </a:r>
          </a:p>
        </p:txBody>
      </p:sp>
      <p:sp>
        <p:nvSpPr>
          <p:cNvPr id="6" name="Slide Number Placeholder 5"/>
          <p:cNvSpPr>
            <a:spLocks noGrp="1"/>
          </p:cNvSpPr>
          <p:nvPr>
            <p:ph type="sldNum" sz="quarter" idx="12"/>
          </p:nvPr>
        </p:nvSpPr>
        <p:spPr/>
        <p:txBody>
          <a:bodyPr/>
          <a:lstStyle/>
          <a:p>
            <a:fld id="{D5B05D5E-C890-4E43-93E8-5B5FD053AC27}" type="slidenum">
              <a:rPr lang="en-GB" smtClean="0"/>
              <a:pPr/>
              <a:t>‹#›</a:t>
            </a:fld>
            <a:endParaRPr lang="en-GB"/>
          </a:p>
        </p:txBody>
      </p:sp>
    </p:spTree>
    <p:extLst>
      <p:ext uri="{BB962C8B-B14F-4D97-AF65-F5344CB8AC3E}">
        <p14:creationId xmlns:p14="http://schemas.microsoft.com/office/powerpoint/2010/main" val="2279184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9E35-3C93-43B4-A906-2DEC5FF826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62D9DC-ED8C-477F-A20E-3000C00994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00B3BF-DF76-46D0-8D14-DA828DE1D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C2FEEB-6703-44B3-96BC-D2E753BBA537}"/>
              </a:ext>
            </a:extLst>
          </p:cNvPr>
          <p:cNvSpPr>
            <a:spLocks noGrp="1"/>
          </p:cNvSpPr>
          <p:nvPr>
            <p:ph type="dt" sz="half" idx="10"/>
          </p:nvPr>
        </p:nvSpPr>
        <p:spPr/>
        <p:txBody>
          <a:bodyPr/>
          <a:lstStyle/>
          <a:p>
            <a:fld id="{997303CA-15F6-4ACD-B4D7-8AAFC5968407}" type="datetime1">
              <a:rPr lang="en-GB" smtClean="0"/>
              <a:t>23/11/2021</a:t>
            </a:fld>
            <a:endParaRPr lang="en-GB"/>
          </a:p>
        </p:txBody>
      </p:sp>
      <p:sp>
        <p:nvSpPr>
          <p:cNvPr id="6" name="Footer Placeholder 5">
            <a:extLst>
              <a:ext uri="{FF2B5EF4-FFF2-40B4-BE49-F238E27FC236}">
                <a16:creationId xmlns:a16="http://schemas.microsoft.com/office/drawing/2014/main" id="{BDF84A8F-1E82-4443-83EC-4E48677EA538}"/>
              </a:ext>
            </a:extLst>
          </p:cNvPr>
          <p:cNvSpPr>
            <a:spLocks noGrp="1"/>
          </p:cNvSpPr>
          <p:nvPr>
            <p:ph type="ftr" sz="quarter" idx="11"/>
          </p:nvPr>
        </p:nvSpPr>
        <p:spPr/>
        <p:txBody>
          <a:bodyPr/>
          <a:lstStyle/>
          <a:p>
            <a:r>
              <a:rPr lang="en-GB"/>
              <a:t>Feminist Futures: Reimagining Global Climate Justice</a:t>
            </a:r>
          </a:p>
        </p:txBody>
      </p:sp>
      <p:sp>
        <p:nvSpPr>
          <p:cNvPr id="7" name="Slide Number Placeholder 6">
            <a:extLst>
              <a:ext uri="{FF2B5EF4-FFF2-40B4-BE49-F238E27FC236}">
                <a16:creationId xmlns:a16="http://schemas.microsoft.com/office/drawing/2014/main" id="{38B56E55-486D-4378-9020-729669A63771}"/>
              </a:ext>
            </a:extLst>
          </p:cNvPr>
          <p:cNvSpPr>
            <a:spLocks noGrp="1"/>
          </p:cNvSpPr>
          <p:nvPr>
            <p:ph type="sldNum" sz="quarter" idx="12"/>
          </p:nvPr>
        </p:nvSpPr>
        <p:spPr/>
        <p:txBody>
          <a:bodyPr/>
          <a:lstStyle/>
          <a:p>
            <a:fld id="{F20CDE7E-04D4-4106-8742-8573DAB3F08A}" type="slidenum">
              <a:rPr lang="en-GB" smtClean="0"/>
              <a:t>‹#›</a:t>
            </a:fld>
            <a:endParaRPr lang="en-GB"/>
          </a:p>
        </p:txBody>
      </p:sp>
    </p:spTree>
    <p:extLst>
      <p:ext uri="{BB962C8B-B14F-4D97-AF65-F5344CB8AC3E}">
        <p14:creationId xmlns:p14="http://schemas.microsoft.com/office/powerpoint/2010/main" val="252223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11E9E7-B1E3-2842-90A4-51CDDEC3CDC7}"/>
              </a:ext>
            </a:extLst>
          </p:cNvPr>
          <p:cNvPicPr>
            <a:picLocks noChangeAspect="1"/>
          </p:cNvPicPr>
          <p:nvPr userDrawn="1"/>
        </p:nvPicPr>
        <p:blipFill>
          <a:blip r:embed="rId2"/>
          <a:stretch>
            <a:fillRect/>
          </a:stretch>
        </p:blipFill>
        <p:spPr>
          <a:xfrm>
            <a:off x="8004074" y="0"/>
            <a:ext cx="12191999" cy="6858000"/>
          </a:xfrm>
          <a:prstGeom prst="rect">
            <a:avLst/>
          </a:prstGeom>
        </p:spPr>
      </p:pic>
      <p:pic>
        <p:nvPicPr>
          <p:cNvPr id="5" name="Picture 4">
            <a:extLst>
              <a:ext uri="{FF2B5EF4-FFF2-40B4-BE49-F238E27FC236}">
                <a16:creationId xmlns:a16="http://schemas.microsoft.com/office/drawing/2014/main" id="{38CA5B06-865B-6E42-A6DB-C42ED1F90A2F}"/>
              </a:ext>
            </a:extLst>
          </p:cNvPr>
          <p:cNvPicPr>
            <a:picLocks noChangeAspect="1"/>
          </p:cNvPicPr>
          <p:nvPr userDrawn="1"/>
        </p:nvPicPr>
        <p:blipFill>
          <a:blip r:embed="rId3"/>
          <a:stretch>
            <a:fillRect/>
          </a:stretch>
        </p:blipFill>
        <p:spPr>
          <a:xfrm>
            <a:off x="9961481" y="594360"/>
            <a:ext cx="1454222" cy="943065"/>
          </a:xfrm>
          <a:prstGeom prst="rect">
            <a:avLst/>
          </a:prstGeom>
        </p:spPr>
      </p:pic>
      <p:sp>
        <p:nvSpPr>
          <p:cNvPr id="21" name="Title 1">
            <a:extLst>
              <a:ext uri="{FF2B5EF4-FFF2-40B4-BE49-F238E27FC236}">
                <a16:creationId xmlns:a16="http://schemas.microsoft.com/office/drawing/2014/main" id="{E922A9B7-FB98-A344-94A2-1FFBD525947F}"/>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22" name="Subtitle 2">
            <a:extLst>
              <a:ext uri="{FF2B5EF4-FFF2-40B4-BE49-F238E27FC236}">
                <a16:creationId xmlns:a16="http://schemas.microsoft.com/office/drawing/2014/main" id="{FE004F02-EE22-B74B-8F44-39934253BC1B}"/>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4C410BF9-46E5-574F-86BD-8D40DA68FCCC}"/>
              </a:ext>
            </a:extLst>
          </p:cNvPr>
          <p:cNvGrpSpPr/>
          <p:nvPr userDrawn="1"/>
        </p:nvGrpSpPr>
        <p:grpSpPr>
          <a:xfrm>
            <a:off x="802238" y="6398922"/>
            <a:ext cx="4558927" cy="260535"/>
            <a:chOff x="801688" y="6238242"/>
            <a:chExt cx="4558927" cy="260535"/>
          </a:xfrm>
        </p:grpSpPr>
        <p:grpSp>
          <p:nvGrpSpPr>
            <p:cNvPr id="23" name="Group 22">
              <a:extLst>
                <a:ext uri="{FF2B5EF4-FFF2-40B4-BE49-F238E27FC236}">
                  <a16:creationId xmlns:a16="http://schemas.microsoft.com/office/drawing/2014/main" id="{364717C2-00BA-8C4A-9AFC-8D073E773802}"/>
                </a:ext>
              </a:extLst>
            </p:cNvPr>
            <p:cNvGrpSpPr/>
            <p:nvPr userDrawn="1"/>
          </p:nvGrpSpPr>
          <p:grpSpPr>
            <a:xfrm>
              <a:off x="801688" y="6238242"/>
              <a:ext cx="1801813" cy="241601"/>
              <a:chOff x="801688" y="6238242"/>
              <a:chExt cx="1801813" cy="241601"/>
            </a:xfrm>
          </p:grpSpPr>
          <p:pic>
            <p:nvPicPr>
              <p:cNvPr id="27" name="Picture 26">
                <a:extLst>
                  <a:ext uri="{FF2B5EF4-FFF2-40B4-BE49-F238E27FC236}">
                    <a16:creationId xmlns:a16="http://schemas.microsoft.com/office/drawing/2014/main" id="{BCCD4E50-A284-944A-8C3D-7983E89953BF}"/>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8" name="TextBox 27">
                <a:extLst>
                  <a:ext uri="{FF2B5EF4-FFF2-40B4-BE49-F238E27FC236}">
                    <a16:creationId xmlns:a16="http://schemas.microsoft.com/office/drawing/2014/main" id="{53303A25-BED1-5346-8D80-DEDF32AF602F}"/>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24" name="Group 23">
              <a:extLst>
                <a:ext uri="{FF2B5EF4-FFF2-40B4-BE49-F238E27FC236}">
                  <a16:creationId xmlns:a16="http://schemas.microsoft.com/office/drawing/2014/main" id="{823C2993-F3A9-1348-BD1E-97DD6752F3A4}"/>
                </a:ext>
              </a:extLst>
            </p:cNvPr>
            <p:cNvGrpSpPr/>
            <p:nvPr userDrawn="1"/>
          </p:nvGrpSpPr>
          <p:grpSpPr>
            <a:xfrm>
              <a:off x="2712616" y="6247409"/>
              <a:ext cx="2647999" cy="251368"/>
              <a:chOff x="2712616" y="6247409"/>
              <a:chExt cx="2647999" cy="251368"/>
            </a:xfrm>
          </p:grpSpPr>
          <p:pic>
            <p:nvPicPr>
              <p:cNvPr id="25" name="Picture 24">
                <a:extLst>
                  <a:ext uri="{FF2B5EF4-FFF2-40B4-BE49-F238E27FC236}">
                    <a16:creationId xmlns:a16="http://schemas.microsoft.com/office/drawing/2014/main" id="{3C61A516-7230-DC49-A26B-948DB8E39BC8}"/>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6" name="TextBox 25">
                <a:extLst>
                  <a:ext uri="{FF2B5EF4-FFF2-40B4-BE49-F238E27FC236}">
                    <a16:creationId xmlns:a16="http://schemas.microsoft.com/office/drawing/2014/main" id="{7FD55195-CD40-0447-9CF7-AF21F6782664}"/>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127176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Slide">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46CB36-A76F-BD4A-A021-75E0D66AF68B}"/>
              </a:ext>
            </a:extLst>
          </p:cNvPr>
          <p:cNvPicPr>
            <a:picLocks noChangeAspect="1"/>
          </p:cNvPicPr>
          <p:nvPr userDrawn="1"/>
        </p:nvPicPr>
        <p:blipFill>
          <a:blip r:embed="rId2"/>
          <a:stretch>
            <a:fillRect/>
          </a:stretch>
        </p:blipFill>
        <p:spPr>
          <a:xfrm>
            <a:off x="8004074" y="0"/>
            <a:ext cx="12191999" cy="6858000"/>
          </a:xfrm>
          <a:prstGeom prst="rect">
            <a:avLst/>
          </a:prstGeom>
        </p:spPr>
      </p:pic>
      <p:pic>
        <p:nvPicPr>
          <p:cNvPr id="9" name="Picture 8">
            <a:extLst>
              <a:ext uri="{FF2B5EF4-FFF2-40B4-BE49-F238E27FC236}">
                <a16:creationId xmlns:a16="http://schemas.microsoft.com/office/drawing/2014/main" id="{30CDBBE7-9BD7-F747-9F3D-1B40D95B735E}"/>
              </a:ext>
            </a:extLst>
          </p:cNvPr>
          <p:cNvPicPr>
            <a:picLocks noChangeAspect="1"/>
          </p:cNvPicPr>
          <p:nvPr userDrawn="1"/>
        </p:nvPicPr>
        <p:blipFill>
          <a:blip r:embed="rId3"/>
          <a:srcRect/>
          <a:stretch/>
        </p:blipFill>
        <p:spPr>
          <a:xfrm>
            <a:off x="9961481" y="594360"/>
            <a:ext cx="1454222" cy="943064"/>
          </a:xfrm>
          <a:prstGeom prst="rect">
            <a:avLst/>
          </a:prstGeom>
        </p:spPr>
      </p:pic>
      <p:sp>
        <p:nvSpPr>
          <p:cNvPr id="24" name="Title 1">
            <a:extLst>
              <a:ext uri="{FF2B5EF4-FFF2-40B4-BE49-F238E27FC236}">
                <a16:creationId xmlns:a16="http://schemas.microsoft.com/office/drawing/2014/main" id="{A620D0F7-321B-A146-BB6D-CFCC7CBE8CCF}"/>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25" name="Subtitle 2">
            <a:extLst>
              <a:ext uri="{FF2B5EF4-FFF2-40B4-BE49-F238E27FC236}">
                <a16:creationId xmlns:a16="http://schemas.microsoft.com/office/drawing/2014/main" id="{8D2DF6D7-AC2E-C846-A993-D84E4F599073}"/>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FB76DE48-C16A-FA47-BCBF-7A0833B368C9}"/>
              </a:ext>
            </a:extLst>
          </p:cNvPr>
          <p:cNvGrpSpPr/>
          <p:nvPr userDrawn="1"/>
        </p:nvGrpSpPr>
        <p:grpSpPr>
          <a:xfrm>
            <a:off x="802238" y="6398922"/>
            <a:ext cx="4558927" cy="260535"/>
            <a:chOff x="801688" y="6238242"/>
            <a:chExt cx="4558927" cy="260535"/>
          </a:xfrm>
        </p:grpSpPr>
        <p:grpSp>
          <p:nvGrpSpPr>
            <p:cNvPr id="14" name="Group 13">
              <a:extLst>
                <a:ext uri="{FF2B5EF4-FFF2-40B4-BE49-F238E27FC236}">
                  <a16:creationId xmlns:a16="http://schemas.microsoft.com/office/drawing/2014/main" id="{B00F2AC8-6AAE-714E-85DA-0F08A651B6A1}"/>
                </a:ext>
              </a:extLst>
            </p:cNvPr>
            <p:cNvGrpSpPr/>
            <p:nvPr userDrawn="1"/>
          </p:nvGrpSpPr>
          <p:grpSpPr>
            <a:xfrm>
              <a:off x="801688" y="6238242"/>
              <a:ext cx="1801813" cy="241601"/>
              <a:chOff x="801688" y="6238242"/>
              <a:chExt cx="1801813" cy="241601"/>
            </a:xfrm>
          </p:grpSpPr>
          <p:pic>
            <p:nvPicPr>
              <p:cNvPr id="27" name="Picture 26">
                <a:extLst>
                  <a:ext uri="{FF2B5EF4-FFF2-40B4-BE49-F238E27FC236}">
                    <a16:creationId xmlns:a16="http://schemas.microsoft.com/office/drawing/2014/main" id="{2A4C45CF-07FE-D74C-AEA9-2990F268684D}"/>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8" name="TextBox 27">
                <a:extLst>
                  <a:ext uri="{FF2B5EF4-FFF2-40B4-BE49-F238E27FC236}">
                    <a16:creationId xmlns:a16="http://schemas.microsoft.com/office/drawing/2014/main" id="{7E17A613-C0EB-3240-80B1-5C02C9CB117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5" name="Group 14">
              <a:extLst>
                <a:ext uri="{FF2B5EF4-FFF2-40B4-BE49-F238E27FC236}">
                  <a16:creationId xmlns:a16="http://schemas.microsoft.com/office/drawing/2014/main" id="{5CF30AF4-F09F-4C48-A3C2-341A241A1E7A}"/>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3EE370DE-35CD-1B43-9E0A-D00921CBFA9B}"/>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6" name="TextBox 25">
                <a:extLst>
                  <a:ext uri="{FF2B5EF4-FFF2-40B4-BE49-F238E27FC236}">
                    <a16:creationId xmlns:a16="http://schemas.microsoft.com/office/drawing/2014/main" id="{CB33BF02-2BC8-8342-BDAC-2090473F7B39}"/>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341676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D3376D-A169-6E40-8117-57E811EED394}"/>
              </a:ext>
            </a:extLst>
          </p:cNvPr>
          <p:cNvPicPr>
            <a:picLocks noChangeAspect="1"/>
          </p:cNvPicPr>
          <p:nvPr userDrawn="1"/>
        </p:nvPicPr>
        <p:blipFill>
          <a:blip r:embed="rId2"/>
          <a:stretch>
            <a:fillRect/>
          </a:stretch>
        </p:blipFill>
        <p:spPr>
          <a:xfrm>
            <a:off x="8004074" y="0"/>
            <a:ext cx="12191999" cy="6858000"/>
          </a:xfrm>
          <a:prstGeom prst="rect">
            <a:avLst/>
          </a:prstGeom>
        </p:spPr>
      </p:pic>
      <p:pic>
        <p:nvPicPr>
          <p:cNvPr id="10" name="Picture 9">
            <a:extLst>
              <a:ext uri="{FF2B5EF4-FFF2-40B4-BE49-F238E27FC236}">
                <a16:creationId xmlns:a16="http://schemas.microsoft.com/office/drawing/2014/main" id="{D47B5376-F439-2B41-A652-1A8BCFAD64BB}"/>
              </a:ext>
            </a:extLst>
          </p:cNvPr>
          <p:cNvPicPr>
            <a:picLocks noChangeAspect="1"/>
          </p:cNvPicPr>
          <p:nvPr userDrawn="1"/>
        </p:nvPicPr>
        <p:blipFill>
          <a:blip r:embed="rId3"/>
          <a:srcRect/>
          <a:stretch/>
        </p:blipFill>
        <p:spPr>
          <a:xfrm>
            <a:off x="9961481" y="594360"/>
            <a:ext cx="1454222" cy="943064"/>
          </a:xfrm>
          <a:prstGeom prst="rect">
            <a:avLst/>
          </a:prstGeom>
        </p:spPr>
      </p:pic>
      <p:sp>
        <p:nvSpPr>
          <p:cNvPr id="24" name="Title 1">
            <a:extLst>
              <a:ext uri="{FF2B5EF4-FFF2-40B4-BE49-F238E27FC236}">
                <a16:creationId xmlns:a16="http://schemas.microsoft.com/office/drawing/2014/main" id="{E2181916-F631-8F4B-8278-3F336B5E3B22}"/>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25" name="Subtitle 2">
            <a:extLst>
              <a:ext uri="{FF2B5EF4-FFF2-40B4-BE49-F238E27FC236}">
                <a16:creationId xmlns:a16="http://schemas.microsoft.com/office/drawing/2014/main" id="{BE8EDC0C-BA42-F44C-A467-0B5FF9BC64BE}"/>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F6FDC9FF-CC3B-494A-8B66-8322AAAFFCCB}"/>
              </a:ext>
            </a:extLst>
          </p:cNvPr>
          <p:cNvGrpSpPr/>
          <p:nvPr userDrawn="1"/>
        </p:nvGrpSpPr>
        <p:grpSpPr>
          <a:xfrm>
            <a:off x="802238" y="6398922"/>
            <a:ext cx="4558927" cy="260535"/>
            <a:chOff x="801688" y="6238242"/>
            <a:chExt cx="4558927" cy="260535"/>
          </a:xfrm>
        </p:grpSpPr>
        <p:grpSp>
          <p:nvGrpSpPr>
            <p:cNvPr id="14" name="Group 13">
              <a:extLst>
                <a:ext uri="{FF2B5EF4-FFF2-40B4-BE49-F238E27FC236}">
                  <a16:creationId xmlns:a16="http://schemas.microsoft.com/office/drawing/2014/main" id="{3C32F228-D492-7F4E-80F8-6FE8BC1E288B}"/>
                </a:ext>
              </a:extLst>
            </p:cNvPr>
            <p:cNvGrpSpPr/>
            <p:nvPr userDrawn="1"/>
          </p:nvGrpSpPr>
          <p:grpSpPr>
            <a:xfrm>
              <a:off x="801688" y="6238242"/>
              <a:ext cx="1801813" cy="241601"/>
              <a:chOff x="801688" y="6238242"/>
              <a:chExt cx="1801813" cy="241601"/>
            </a:xfrm>
          </p:grpSpPr>
          <p:pic>
            <p:nvPicPr>
              <p:cNvPr id="27" name="Picture 26">
                <a:extLst>
                  <a:ext uri="{FF2B5EF4-FFF2-40B4-BE49-F238E27FC236}">
                    <a16:creationId xmlns:a16="http://schemas.microsoft.com/office/drawing/2014/main" id="{2D28E92F-E6B3-BB46-85DF-93923A86DBCE}"/>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8" name="TextBox 27">
                <a:extLst>
                  <a:ext uri="{FF2B5EF4-FFF2-40B4-BE49-F238E27FC236}">
                    <a16:creationId xmlns:a16="http://schemas.microsoft.com/office/drawing/2014/main" id="{0CE23D57-84F1-F941-AEB1-B243897F598C}"/>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5" name="Group 14">
              <a:extLst>
                <a:ext uri="{FF2B5EF4-FFF2-40B4-BE49-F238E27FC236}">
                  <a16:creationId xmlns:a16="http://schemas.microsoft.com/office/drawing/2014/main" id="{21B29A1B-0A13-424F-A19E-B1BFE9891756}"/>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C92A0448-0892-094D-AF99-D9524D61C4A2}"/>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6" name="TextBox 25">
                <a:extLst>
                  <a:ext uri="{FF2B5EF4-FFF2-40B4-BE49-F238E27FC236}">
                    <a16:creationId xmlns:a16="http://schemas.microsoft.com/office/drawing/2014/main" id="{02F3942C-5229-414D-A5A7-596B7ECB1C14}"/>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168543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43D8F4-5166-4849-B295-1547F2D0ECEF}"/>
              </a:ext>
            </a:extLst>
          </p:cNvPr>
          <p:cNvPicPr>
            <a:picLocks noChangeAspect="1"/>
          </p:cNvPicPr>
          <p:nvPr userDrawn="1"/>
        </p:nvPicPr>
        <p:blipFill>
          <a:blip r:embed="rId2"/>
          <a:stretch>
            <a:fillRect/>
          </a:stretch>
        </p:blipFill>
        <p:spPr>
          <a:xfrm>
            <a:off x="8004074" y="0"/>
            <a:ext cx="12191999" cy="6858000"/>
          </a:xfrm>
          <a:prstGeom prst="rect">
            <a:avLst/>
          </a:prstGeom>
        </p:spPr>
      </p:pic>
      <p:pic>
        <p:nvPicPr>
          <p:cNvPr id="10" name="Picture 9">
            <a:extLst>
              <a:ext uri="{FF2B5EF4-FFF2-40B4-BE49-F238E27FC236}">
                <a16:creationId xmlns:a16="http://schemas.microsoft.com/office/drawing/2014/main" id="{2CEB00B6-CBE6-F448-A6CA-7AC1E5295C4F}"/>
              </a:ext>
            </a:extLst>
          </p:cNvPr>
          <p:cNvPicPr>
            <a:picLocks noChangeAspect="1"/>
          </p:cNvPicPr>
          <p:nvPr userDrawn="1"/>
        </p:nvPicPr>
        <p:blipFill>
          <a:blip r:embed="rId3"/>
          <a:srcRect/>
          <a:stretch/>
        </p:blipFill>
        <p:spPr>
          <a:xfrm>
            <a:off x="9961481" y="594360"/>
            <a:ext cx="1454222" cy="943064"/>
          </a:xfrm>
          <a:prstGeom prst="rect">
            <a:avLst/>
          </a:prstGeom>
        </p:spPr>
      </p:pic>
      <p:sp>
        <p:nvSpPr>
          <p:cNvPr id="24" name="Title 1">
            <a:extLst>
              <a:ext uri="{FF2B5EF4-FFF2-40B4-BE49-F238E27FC236}">
                <a16:creationId xmlns:a16="http://schemas.microsoft.com/office/drawing/2014/main" id="{7775B81C-D09D-6F4C-ABCC-F5F7A6A626CC}"/>
              </a:ext>
            </a:extLst>
          </p:cNvPr>
          <p:cNvSpPr>
            <a:spLocks noGrp="1"/>
          </p:cNvSpPr>
          <p:nvPr>
            <p:ph type="ctrTitle"/>
          </p:nvPr>
        </p:nvSpPr>
        <p:spPr>
          <a:xfrm>
            <a:off x="802238"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25" name="Subtitle 2">
            <a:extLst>
              <a:ext uri="{FF2B5EF4-FFF2-40B4-BE49-F238E27FC236}">
                <a16:creationId xmlns:a16="http://schemas.microsoft.com/office/drawing/2014/main" id="{1F8BFC70-BBD2-6F4C-9B5B-84B1C103653C}"/>
              </a:ext>
            </a:extLst>
          </p:cNvPr>
          <p:cNvSpPr>
            <a:spLocks noGrp="1"/>
          </p:cNvSpPr>
          <p:nvPr>
            <p:ph type="subTitle" idx="1"/>
          </p:nvPr>
        </p:nvSpPr>
        <p:spPr>
          <a:xfrm>
            <a:off x="802238" y="5000717"/>
            <a:ext cx="10079526"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7F18054F-1981-2A45-BA83-DF4AD88F2F42}"/>
              </a:ext>
            </a:extLst>
          </p:cNvPr>
          <p:cNvGrpSpPr/>
          <p:nvPr userDrawn="1"/>
        </p:nvGrpSpPr>
        <p:grpSpPr>
          <a:xfrm>
            <a:off x="802238" y="6398922"/>
            <a:ext cx="4558927" cy="260535"/>
            <a:chOff x="801688" y="6238242"/>
            <a:chExt cx="4558927" cy="260535"/>
          </a:xfrm>
        </p:grpSpPr>
        <p:grpSp>
          <p:nvGrpSpPr>
            <p:cNvPr id="14" name="Group 13">
              <a:extLst>
                <a:ext uri="{FF2B5EF4-FFF2-40B4-BE49-F238E27FC236}">
                  <a16:creationId xmlns:a16="http://schemas.microsoft.com/office/drawing/2014/main" id="{8D01AF04-0849-1341-A4A7-88819CEB9523}"/>
                </a:ext>
              </a:extLst>
            </p:cNvPr>
            <p:cNvGrpSpPr/>
            <p:nvPr userDrawn="1"/>
          </p:nvGrpSpPr>
          <p:grpSpPr>
            <a:xfrm>
              <a:off x="801688" y="6238242"/>
              <a:ext cx="1801813" cy="241601"/>
              <a:chOff x="801688" y="6238242"/>
              <a:chExt cx="1801813" cy="241601"/>
            </a:xfrm>
          </p:grpSpPr>
          <p:pic>
            <p:nvPicPr>
              <p:cNvPr id="27" name="Picture 26">
                <a:extLst>
                  <a:ext uri="{FF2B5EF4-FFF2-40B4-BE49-F238E27FC236}">
                    <a16:creationId xmlns:a16="http://schemas.microsoft.com/office/drawing/2014/main" id="{09B5A9B5-6437-8A47-ABD5-0FCA3A1E5C15}"/>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8" name="TextBox 27">
                <a:extLst>
                  <a:ext uri="{FF2B5EF4-FFF2-40B4-BE49-F238E27FC236}">
                    <a16:creationId xmlns:a16="http://schemas.microsoft.com/office/drawing/2014/main" id="{7CE11C6A-0B96-7241-922E-66BC7353E08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15" name="Group 14">
              <a:extLst>
                <a:ext uri="{FF2B5EF4-FFF2-40B4-BE49-F238E27FC236}">
                  <a16:creationId xmlns:a16="http://schemas.microsoft.com/office/drawing/2014/main" id="{5D479220-F6F9-4944-A32B-90479D7116A1}"/>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12B70405-0BAB-7647-B20D-2E9F51EFF6C4}"/>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6" name="TextBox 25">
                <a:extLst>
                  <a:ext uri="{FF2B5EF4-FFF2-40B4-BE49-F238E27FC236}">
                    <a16:creationId xmlns:a16="http://schemas.microsoft.com/office/drawing/2014/main" id="{AAD96AC9-8F95-7743-8B81-9F1B7C7E9BB6}"/>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410766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20004" y="5053673"/>
            <a:ext cx="4363575" cy="103930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2FEB9C6F-7E97-2B46-B196-272444AF8527}"/>
              </a:ext>
            </a:extLst>
          </p:cNvPr>
          <p:cNvSpPr>
            <a:spLocks noGrp="1"/>
          </p:cNvSpPr>
          <p:nvPr>
            <p:ph type="pic" sz="quarter" idx="10" hasCustomPrompt="1"/>
          </p:nvPr>
        </p:nvSpPr>
        <p:spPr>
          <a:xfrm>
            <a:off x="5403273" y="0"/>
            <a:ext cx="6392487" cy="6858000"/>
          </a:xfrm>
        </p:spPr>
        <p:txBody>
          <a:bodyPr anchor="ctr" anchorCtr="0"/>
          <a:lstStyle>
            <a:lvl1pPr algn="ctr">
              <a:defRPr/>
            </a:lvl1pPr>
          </a:lstStyle>
          <a:p>
            <a:r>
              <a:rPr lang="en-US"/>
              <a:t>Click to insert cover </a:t>
            </a:r>
            <a:br>
              <a:rPr lang="en-US"/>
            </a:br>
            <a:r>
              <a:rPr lang="en-US"/>
              <a:t>image here</a:t>
            </a:r>
          </a:p>
        </p:txBody>
      </p:sp>
      <p:sp>
        <p:nvSpPr>
          <p:cNvPr id="11" name="Picture Placeholder 8">
            <a:extLst>
              <a:ext uri="{FF2B5EF4-FFF2-40B4-BE49-F238E27FC236}">
                <a16:creationId xmlns:a16="http://schemas.microsoft.com/office/drawing/2014/main" id="{25A568F8-90C7-9A4A-A247-92864402762C}"/>
              </a:ext>
            </a:extLst>
          </p:cNvPr>
          <p:cNvSpPr>
            <a:spLocks noGrp="1"/>
          </p:cNvSpPr>
          <p:nvPr>
            <p:ph type="pic" sz="quarter" idx="11" hasCustomPrompt="1"/>
          </p:nvPr>
        </p:nvSpPr>
        <p:spPr>
          <a:xfrm>
            <a:off x="10622280" y="0"/>
            <a:ext cx="6096000" cy="6858000"/>
          </a:xfrm>
          <a:blipFill>
            <a:blip r:embed="rId2">
              <a:extLst>
                <a:ext uri="{28A0092B-C50C-407E-A947-70E740481C1C}">
                  <a14:useLocalDpi xmlns:a14="http://schemas.microsoft.com/office/drawing/2010/main"/>
                </a:ext>
              </a:extLst>
            </a:blip>
            <a:stretch>
              <a:fillRect/>
            </a:stretch>
          </a:blipFill>
        </p:spPr>
        <p:txBody>
          <a:bodyPr anchor="ctr" anchorCtr="0">
            <a:normAutofit/>
          </a:bodyPr>
          <a:lstStyle>
            <a:lvl1pPr algn="ctr">
              <a:defRPr sz="1400"/>
            </a:lvl1pPr>
          </a:lstStyle>
          <a:p>
            <a:r>
              <a:rPr lang="en-US"/>
              <a:t>This is the white</a:t>
            </a:r>
            <a:br>
              <a:rPr lang="en-US"/>
            </a:br>
            <a:r>
              <a:rPr lang="en-US"/>
              <a:t>overlay graphic</a:t>
            </a:r>
            <a:br>
              <a:rPr lang="en-US"/>
            </a:br>
            <a:r>
              <a:rPr lang="en-US"/>
              <a:t>leave me alone</a:t>
            </a:r>
          </a:p>
        </p:txBody>
      </p:sp>
      <p:pic>
        <p:nvPicPr>
          <p:cNvPr id="14" name="Picture 13">
            <a:extLst>
              <a:ext uri="{FF2B5EF4-FFF2-40B4-BE49-F238E27FC236}">
                <a16:creationId xmlns:a16="http://schemas.microsoft.com/office/drawing/2014/main" id="{2139A3E8-D249-7946-AF16-2876BB018AA4}"/>
              </a:ext>
            </a:extLst>
          </p:cNvPr>
          <p:cNvPicPr>
            <a:picLocks noChangeAspect="1"/>
          </p:cNvPicPr>
          <p:nvPr userDrawn="1"/>
        </p:nvPicPr>
        <p:blipFill>
          <a:blip r:embed="rId3"/>
          <a:srcRect/>
          <a:stretch/>
        </p:blipFill>
        <p:spPr>
          <a:xfrm>
            <a:off x="664288" y="703683"/>
            <a:ext cx="1778870" cy="1153600"/>
          </a:xfrm>
          <a:prstGeom prst="rect">
            <a:avLst/>
          </a:prstGeom>
        </p:spPr>
      </p:pic>
      <p:sp>
        <p:nvSpPr>
          <p:cNvPr id="15" name="Title 1">
            <a:extLst>
              <a:ext uri="{FF2B5EF4-FFF2-40B4-BE49-F238E27FC236}">
                <a16:creationId xmlns:a16="http://schemas.microsoft.com/office/drawing/2014/main" id="{CD0ED66D-6FCB-6242-B759-62628616EF50}"/>
              </a:ext>
            </a:extLst>
          </p:cNvPr>
          <p:cNvSpPr>
            <a:spLocks noGrp="1"/>
          </p:cNvSpPr>
          <p:nvPr>
            <p:ph type="ctrTitle"/>
          </p:nvPr>
        </p:nvSpPr>
        <p:spPr>
          <a:xfrm>
            <a:off x="802238" y="2517867"/>
            <a:ext cx="4381341" cy="2179071"/>
          </a:xfrm>
        </p:spPr>
        <p:txBody>
          <a:bodyPr lIns="0" tIns="0" rIns="0" bIns="0" anchor="b">
            <a:normAutofit/>
          </a:bodyPr>
          <a:lstStyle>
            <a:lvl1pPr algn="l">
              <a:lnSpc>
                <a:spcPct val="80000"/>
              </a:lnSpc>
              <a:defRPr sz="5000" b="1" baseline="0">
                <a:solidFill>
                  <a:schemeClr val="tx1"/>
                </a:solidFill>
              </a:defRPr>
            </a:lvl1pPr>
          </a:lstStyle>
          <a:p>
            <a:r>
              <a:rPr lang="en-US"/>
              <a:t>Click to edit Master title style</a:t>
            </a:r>
          </a:p>
        </p:txBody>
      </p:sp>
      <p:grpSp>
        <p:nvGrpSpPr>
          <p:cNvPr id="16" name="Group 15">
            <a:extLst>
              <a:ext uri="{FF2B5EF4-FFF2-40B4-BE49-F238E27FC236}">
                <a16:creationId xmlns:a16="http://schemas.microsoft.com/office/drawing/2014/main" id="{19CAE783-78C9-7F4F-B499-5F6DBB6748DB}"/>
              </a:ext>
            </a:extLst>
          </p:cNvPr>
          <p:cNvGrpSpPr/>
          <p:nvPr userDrawn="1"/>
        </p:nvGrpSpPr>
        <p:grpSpPr>
          <a:xfrm>
            <a:off x="802238" y="6398922"/>
            <a:ext cx="4558927" cy="260535"/>
            <a:chOff x="801688" y="6238242"/>
            <a:chExt cx="4558927" cy="260535"/>
          </a:xfrm>
        </p:grpSpPr>
        <p:grpSp>
          <p:nvGrpSpPr>
            <p:cNvPr id="17" name="Group 16">
              <a:extLst>
                <a:ext uri="{FF2B5EF4-FFF2-40B4-BE49-F238E27FC236}">
                  <a16:creationId xmlns:a16="http://schemas.microsoft.com/office/drawing/2014/main" id="{9CEF24F4-5CFA-B347-8D87-75065DDB1F91}"/>
                </a:ext>
              </a:extLst>
            </p:cNvPr>
            <p:cNvGrpSpPr/>
            <p:nvPr userDrawn="1"/>
          </p:nvGrpSpPr>
          <p:grpSpPr>
            <a:xfrm>
              <a:off x="801688" y="6238242"/>
              <a:ext cx="1801813" cy="241601"/>
              <a:chOff x="801688" y="6238242"/>
              <a:chExt cx="1801813" cy="241601"/>
            </a:xfrm>
          </p:grpSpPr>
          <p:pic>
            <p:nvPicPr>
              <p:cNvPr id="28" name="Picture 27">
                <a:extLst>
                  <a:ext uri="{FF2B5EF4-FFF2-40B4-BE49-F238E27FC236}">
                    <a16:creationId xmlns:a16="http://schemas.microsoft.com/office/drawing/2014/main" id="{72DA9310-CFA1-E943-8443-29D71483BE8F}"/>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9" name="TextBox 28">
                <a:extLst>
                  <a:ext uri="{FF2B5EF4-FFF2-40B4-BE49-F238E27FC236}">
                    <a16:creationId xmlns:a16="http://schemas.microsoft.com/office/drawing/2014/main" id="{55C28E09-720B-EB47-B69E-7CEC79435C4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b="0" err="1">
                    <a:solidFill>
                      <a:schemeClr val="tx1"/>
                    </a:solidFill>
                  </a:rPr>
                  <a:t>www.iied.org</a:t>
                </a:r>
                <a:endParaRPr lang="en-US" b="0">
                  <a:solidFill>
                    <a:schemeClr val="tx1"/>
                  </a:solidFill>
                </a:endParaRPr>
              </a:p>
            </p:txBody>
          </p:sp>
        </p:grpSp>
        <p:grpSp>
          <p:nvGrpSpPr>
            <p:cNvPr id="25" name="Group 24">
              <a:extLst>
                <a:ext uri="{FF2B5EF4-FFF2-40B4-BE49-F238E27FC236}">
                  <a16:creationId xmlns:a16="http://schemas.microsoft.com/office/drawing/2014/main" id="{550C1D5C-9BB5-E44B-AD2A-F5DD960C89B4}"/>
                </a:ext>
              </a:extLst>
            </p:cNvPr>
            <p:cNvGrpSpPr/>
            <p:nvPr userDrawn="1"/>
          </p:nvGrpSpPr>
          <p:grpSpPr>
            <a:xfrm>
              <a:off x="2712616" y="6247409"/>
              <a:ext cx="2647999" cy="251368"/>
              <a:chOff x="2712616" y="6247409"/>
              <a:chExt cx="2647999" cy="251368"/>
            </a:xfrm>
          </p:grpSpPr>
          <p:pic>
            <p:nvPicPr>
              <p:cNvPr id="26" name="Picture 25">
                <a:extLst>
                  <a:ext uri="{FF2B5EF4-FFF2-40B4-BE49-F238E27FC236}">
                    <a16:creationId xmlns:a16="http://schemas.microsoft.com/office/drawing/2014/main" id="{037DF5DA-80A8-944E-8C8B-96F75BF8DB96}"/>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7" name="TextBox 26">
                <a:extLst>
                  <a:ext uri="{FF2B5EF4-FFF2-40B4-BE49-F238E27FC236}">
                    <a16:creationId xmlns:a16="http://schemas.microsoft.com/office/drawing/2014/main" id="{1D2BA5C8-9375-4640-974D-947D024ACB10}"/>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b="0">
                    <a:solidFill>
                      <a:schemeClr val="tx1"/>
                    </a:solidFill>
                  </a:rPr>
                  <a:t>@IIED</a:t>
                </a:r>
              </a:p>
            </p:txBody>
          </p:sp>
        </p:grpSp>
      </p:grpSp>
    </p:spTree>
    <p:extLst>
      <p:ext uri="{BB962C8B-B14F-4D97-AF65-F5344CB8AC3E}">
        <p14:creationId xmlns:p14="http://schemas.microsoft.com/office/powerpoint/2010/main" val="3347880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2795E-E1FD-4CAC-A4F0-528DB01BF79B}"/>
              </a:ext>
            </a:extLst>
          </p:cNvPr>
          <p:cNvSpPr/>
          <p:nvPr userDrawn="1"/>
        </p:nvSpPr>
        <p:spPr>
          <a:xfrm>
            <a:off x="0" y="6327648"/>
            <a:ext cx="12192000" cy="530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8E7D6D4D-8B9B-884C-916A-098BA48AE14A}"/>
              </a:ext>
            </a:extLst>
          </p:cNvPr>
          <p:cNvSpPr>
            <a:spLocks noGrp="1"/>
          </p:cNvSpPr>
          <p:nvPr>
            <p:ph type="title"/>
          </p:nvPr>
        </p:nvSpPr>
        <p:spPr>
          <a:xfrm>
            <a:off x="838200" y="365125"/>
            <a:ext cx="10515600" cy="1325563"/>
          </a:xfrm>
          <a:prstGeom prst="rect">
            <a:avLst/>
          </a:prstGeom>
        </p:spPr>
        <p:txBody>
          <a:bodyPr vert="horz" lIns="3600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696CDE-8EF0-4C4E-BB25-051C4A22C0CF}"/>
              </a:ext>
            </a:extLst>
          </p:cNvPr>
          <p:cNvSpPr>
            <a:spLocks noGrp="1"/>
          </p:cNvSpPr>
          <p:nvPr>
            <p:ph type="body" idx="1"/>
          </p:nvPr>
        </p:nvSpPr>
        <p:spPr>
          <a:xfrm>
            <a:off x="838200" y="1825625"/>
            <a:ext cx="10515600" cy="4351338"/>
          </a:xfrm>
          <a:prstGeom prst="rect">
            <a:avLst/>
          </a:prstGeom>
        </p:spPr>
        <p:txBody>
          <a:bodyPr vert="horz" lIns="5400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266499B-CD89-AA43-B79C-9CED953CCD3A}"/>
              </a:ext>
            </a:extLst>
          </p:cNvPr>
          <p:cNvSpPr>
            <a:spLocks noGrp="1"/>
          </p:cNvSpPr>
          <p:nvPr>
            <p:ph type="ftr" sz="quarter" idx="3"/>
          </p:nvPr>
        </p:nvSpPr>
        <p:spPr>
          <a:xfrm>
            <a:off x="1474893" y="6415129"/>
            <a:ext cx="5389457" cy="365125"/>
          </a:xfrm>
          <a:prstGeom prst="rect">
            <a:avLst/>
          </a:prstGeom>
        </p:spPr>
        <p:txBody>
          <a:bodyPr vert="horz" lIns="91440" tIns="45720" rIns="91440" bIns="45720" rtlCol="0" anchor="ctr"/>
          <a:lstStyle>
            <a:lvl1pPr algn="l">
              <a:defRPr sz="1400">
                <a:solidFill>
                  <a:schemeClr val="tx1"/>
                </a:solidFill>
                <a:latin typeface="+mn-lt"/>
              </a:defRPr>
            </a:lvl1pPr>
          </a:lstStyle>
          <a:p>
            <a:pPr fontAlgn="base">
              <a:lnSpc>
                <a:spcPct val="107000"/>
              </a:lnSpc>
              <a:spcAft>
                <a:spcPts val="800"/>
              </a:spcAft>
            </a:pPr>
            <a:r>
              <a:rPr lang="en-GB" b="1" kern="1800" dirty="0">
                <a:solidFill>
                  <a:srgbClr val="0070C0"/>
                </a:solidFill>
                <a:ea typeface="Times New Roman" panose="02020603050405020304" pitchFamily="18" charset="0"/>
                <a:cs typeface="Times New Roman" panose="02020603050405020304" pitchFamily="18" charset="0"/>
              </a:rPr>
              <a:t>Feminist Futures: Reimagining Global Climate Justice</a:t>
            </a:r>
            <a:endParaRPr lang="en-GB" dirty="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59904B61-70C3-7A4F-ADF4-AA718E105491}"/>
              </a:ext>
            </a:extLst>
          </p:cNvPr>
          <p:cNvSpPr>
            <a:spLocks noGrp="1"/>
          </p:cNvSpPr>
          <p:nvPr>
            <p:ph type="sldNum" sz="quarter" idx="4"/>
          </p:nvPr>
        </p:nvSpPr>
        <p:spPr>
          <a:xfrm>
            <a:off x="10817012" y="6415129"/>
            <a:ext cx="536787" cy="365125"/>
          </a:xfrm>
          <a:prstGeom prst="rect">
            <a:avLst/>
          </a:prstGeom>
        </p:spPr>
        <p:txBody>
          <a:bodyPr vert="horz" lIns="91440" tIns="45720" rIns="91440" bIns="45720" rtlCol="0" anchor="ctr"/>
          <a:lstStyle>
            <a:lvl1pPr algn="r">
              <a:defRPr sz="1200">
                <a:solidFill>
                  <a:schemeClr val="tx1"/>
                </a:solidFill>
              </a:defRPr>
            </a:lvl1pPr>
          </a:lstStyle>
          <a:p>
            <a:fld id="{FF828736-9A59-5542-843E-7597CE180AEB}" type="slidenum">
              <a:rPr lang="en-US" smtClean="0"/>
              <a:t>‹#›</a:t>
            </a:fld>
            <a:endParaRPr lang="en-US"/>
          </a:p>
        </p:txBody>
      </p:sp>
      <p:pic>
        <p:nvPicPr>
          <p:cNvPr id="7" name="Picture 6">
            <a:extLst>
              <a:ext uri="{FF2B5EF4-FFF2-40B4-BE49-F238E27FC236}">
                <a16:creationId xmlns:a16="http://schemas.microsoft.com/office/drawing/2014/main" id="{DBC89588-A0B5-394C-88A2-BA5A4E0DD5D1}"/>
              </a:ext>
            </a:extLst>
          </p:cNvPr>
          <p:cNvPicPr>
            <a:picLocks noChangeAspect="1"/>
          </p:cNvPicPr>
          <p:nvPr userDrawn="1"/>
        </p:nvPicPr>
        <p:blipFill>
          <a:blip r:embed="rId43">
            <a:duotone>
              <a:prstClr val="black"/>
              <a:schemeClr val="tx2">
                <a:tint val="45000"/>
                <a:satMod val="400000"/>
              </a:schemeClr>
            </a:duotone>
            <a:extLst>
              <a:ext uri="{BEBA8EAE-BF5A-486C-A8C5-ECC9F3942E4B}">
                <a14:imgProps xmlns:a14="http://schemas.microsoft.com/office/drawing/2010/main">
                  <a14:imgLayer r:embed="rId44">
                    <a14:imgEffect>
                      <a14:saturation sat="0"/>
                    </a14:imgEffect>
                    <a14:imgEffect>
                      <a14:brightnessContrast bright="-100000"/>
                    </a14:imgEffect>
                  </a14:imgLayer>
                </a14:imgProps>
              </a:ext>
            </a:extLst>
          </a:blip>
          <a:stretch>
            <a:fillRect/>
          </a:stretch>
        </p:blipFill>
        <p:spPr>
          <a:xfrm>
            <a:off x="829379" y="6474383"/>
            <a:ext cx="462142" cy="299416"/>
          </a:xfrm>
          <a:prstGeom prst="rect">
            <a:avLst/>
          </a:prstGeom>
        </p:spPr>
      </p:pic>
      <p:cxnSp>
        <p:nvCxnSpPr>
          <p:cNvPr id="8" name="Straight Connector 7">
            <a:extLst>
              <a:ext uri="{FF2B5EF4-FFF2-40B4-BE49-F238E27FC236}">
                <a16:creationId xmlns:a16="http://schemas.microsoft.com/office/drawing/2014/main" id="{632186E3-9969-6E4C-ADF5-8320C0C69652}"/>
              </a:ext>
            </a:extLst>
          </p:cNvPr>
          <p:cNvCxnSpPr>
            <a:cxnSpLocks/>
          </p:cNvCxnSpPr>
          <p:nvPr userDrawn="1"/>
        </p:nvCxnSpPr>
        <p:spPr>
          <a:xfrm>
            <a:off x="1374987" y="6474383"/>
            <a:ext cx="0" cy="38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F2FAF2AF-60E2-4842-AFBE-BA9FC2285250}"/>
              </a:ext>
            </a:extLst>
          </p:cNvPr>
          <p:cNvSpPr txBox="1">
            <a:spLocks/>
          </p:cNvSpPr>
          <p:nvPr userDrawn="1"/>
        </p:nvSpPr>
        <p:spPr>
          <a:xfrm>
            <a:off x="6964255" y="6415129"/>
            <a:ext cx="368197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i="1" dirty="0"/>
              <a:t>Tracy C. Kajumba, Principal Researcher / </a:t>
            </a:r>
            <a:r>
              <a:rPr lang="en-GB" dirty="0"/>
              <a:t>@IIED</a:t>
            </a:r>
            <a:endParaRPr lang="en-US" i="1" dirty="0"/>
          </a:p>
        </p:txBody>
      </p:sp>
      <p:cxnSp>
        <p:nvCxnSpPr>
          <p:cNvPr id="11" name="Straight Connector 10">
            <a:extLst>
              <a:ext uri="{FF2B5EF4-FFF2-40B4-BE49-F238E27FC236}">
                <a16:creationId xmlns:a16="http://schemas.microsoft.com/office/drawing/2014/main" id="{5F69E290-74F5-794C-BCB6-7066B152B8A6}"/>
              </a:ext>
            </a:extLst>
          </p:cNvPr>
          <p:cNvCxnSpPr>
            <a:cxnSpLocks/>
          </p:cNvCxnSpPr>
          <p:nvPr userDrawn="1"/>
        </p:nvCxnSpPr>
        <p:spPr>
          <a:xfrm>
            <a:off x="10806370" y="6474383"/>
            <a:ext cx="0" cy="38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365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hf sldNum="0" hdr="0" dt="0"/>
  <p:txStyles>
    <p:titleStyle>
      <a:lvl1pPr algn="l" defTabSz="914400" rtl="0" eaLnBrk="1" latinLnBrk="0" hangingPunct="1">
        <a:lnSpc>
          <a:spcPct val="90000"/>
        </a:lnSpc>
        <a:spcBef>
          <a:spcPct val="0"/>
        </a:spcBef>
        <a:buNone/>
        <a:defRPr sz="4400" b="1" kern="1200" spc="-150" baseline="0">
          <a:solidFill>
            <a:schemeClr val="tx1"/>
          </a:solidFill>
          <a:latin typeface="+mj-lt"/>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14000"/>
        </a:lnSpc>
        <a:spcBef>
          <a:spcPts val="0"/>
        </a:spcBef>
        <a:spcAft>
          <a:spcPts val="500"/>
        </a:spcAft>
        <a:buFont typeface="Arial" panose="020B0604020202020204" pitchFamily="34" charset="0"/>
        <a:buNone/>
        <a:defRPr sz="2800" kern="1200">
          <a:solidFill>
            <a:schemeClr val="tx1"/>
          </a:solidFill>
          <a:latin typeface="+mn-lt"/>
          <a:ea typeface="+mn-ea"/>
          <a:cs typeface="+mn-cs"/>
        </a:defRPr>
      </a:lvl1pPr>
      <a:lvl2pPr marL="314325" indent="-269875" algn="l" defTabSz="914400" rtl="0" eaLnBrk="1" latinLnBrk="0" hangingPunct="1">
        <a:lnSpc>
          <a:spcPct val="10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539750" indent="-225425" algn="l" defTabSz="914400" rtl="0" eaLnBrk="1" latinLnBrk="0" hangingPunct="1">
        <a:lnSpc>
          <a:spcPct val="10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7938" indent="0" algn="l" defTabSz="914400" rtl="0" eaLnBrk="1" latinLnBrk="0" hangingPunct="1">
        <a:lnSpc>
          <a:spcPct val="90000"/>
        </a:lnSpc>
        <a:spcBef>
          <a:spcPts val="1500"/>
        </a:spcBef>
        <a:spcAft>
          <a:spcPts val="500"/>
        </a:spcAft>
        <a:buFont typeface="Arial" panose="020B0604020202020204" pitchFamily="34" charset="0"/>
        <a:buNone/>
        <a:tabLst/>
        <a:defRPr sz="3200" b="1" i="0" kern="1200" spc="-50" baseline="0">
          <a:solidFill>
            <a:schemeClr val="tx1"/>
          </a:solidFill>
          <a:latin typeface="+mj-lt"/>
          <a:ea typeface="+mn-ea"/>
          <a:cs typeface="+mn-cs"/>
        </a:defRPr>
      </a:lvl4pPr>
      <a:lvl5pPr marL="7937" indent="0" algn="l" defTabSz="914400" rtl="0" eaLnBrk="1" latinLnBrk="0" hangingPunct="1">
        <a:lnSpc>
          <a:spcPct val="90000"/>
        </a:lnSpc>
        <a:spcBef>
          <a:spcPts val="1200"/>
        </a:spcBef>
        <a:spcAft>
          <a:spcPts val="200"/>
        </a:spcAft>
        <a:buFont typeface="Arial" panose="020B0604020202020204" pitchFamily="34" charset="0"/>
        <a:buNone/>
        <a:tabLst/>
        <a:defRPr sz="2800" b="1" kern="1200" spc="0" baseline="0">
          <a:solidFill>
            <a:schemeClr val="tx1"/>
          </a:solidFill>
          <a:latin typeface="+mj-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pubs.iied.org/20326iied" TargetMode="External"/><Relationship Id="rId2" Type="http://schemas.openxmlformats.org/officeDocument/2006/relationships/hyperlink" Target="about:blank"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8lA4e-1Aiu0" TargetMode="External"/><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hyperlink" Target="https://youtu.be/VVSWQDDz72I" TargetMode="External"/><Relationship Id="rId4" Type="http://schemas.openxmlformats.org/officeDocument/2006/relationships/hyperlink" Target="https://youtu.be/yVvVk2zNSb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965B-CF62-2A42-880A-E9B074488C11}"/>
              </a:ext>
            </a:extLst>
          </p:cNvPr>
          <p:cNvSpPr>
            <a:spLocks noGrp="1"/>
          </p:cNvSpPr>
          <p:nvPr>
            <p:ph type="ctrTitle"/>
          </p:nvPr>
        </p:nvSpPr>
        <p:spPr>
          <a:xfrm>
            <a:off x="788590" y="2364475"/>
            <a:ext cx="9859136" cy="2129050"/>
          </a:xfrm>
        </p:spPr>
        <p:txBody>
          <a:bodyPr>
            <a:noAutofit/>
          </a:bodyPr>
          <a:lstStyle/>
          <a:p>
            <a:pPr algn="ctr"/>
            <a:br>
              <a:rPr lang="en-GB" sz="4800" b="1" kern="1800" dirty="0">
                <a:solidFill>
                  <a:srgbClr val="0070C0"/>
                </a:solidFill>
                <a:effectLst/>
                <a:latin typeface="+mn-lt"/>
                <a:ea typeface="Times New Roman" panose="02020603050405020304" pitchFamily="18" charset="0"/>
                <a:cs typeface="Times New Roman" panose="02020603050405020304" pitchFamily="18" charset="0"/>
              </a:rPr>
            </a:br>
            <a:br>
              <a:rPr lang="en-GB" sz="4800" b="1" kern="1800" dirty="0">
                <a:solidFill>
                  <a:srgbClr val="0070C0"/>
                </a:solidFill>
                <a:effectLst/>
                <a:latin typeface="+mn-lt"/>
                <a:ea typeface="Times New Roman" panose="02020603050405020304" pitchFamily="18" charset="0"/>
                <a:cs typeface="Times New Roman" panose="02020603050405020304" pitchFamily="18" charset="0"/>
              </a:rPr>
            </a:br>
            <a:r>
              <a:rPr lang="en-GB" sz="4800" b="1" kern="1800" dirty="0">
                <a:solidFill>
                  <a:schemeClr val="bg1"/>
                </a:solidFill>
                <a:effectLst/>
                <a:latin typeface="+mn-lt"/>
                <a:ea typeface="Times New Roman" panose="02020603050405020304" pitchFamily="18" charset="0"/>
                <a:cs typeface="Times New Roman" panose="02020603050405020304" pitchFamily="18" charset="0"/>
              </a:rPr>
              <a:t>Feminist Futures: Reimagining Global Climate Justice</a:t>
            </a:r>
            <a:br>
              <a:rPr lang="en-GB" sz="4800" dirty="0">
                <a:solidFill>
                  <a:schemeClr val="bg1"/>
                </a:solidFill>
                <a:effectLst/>
                <a:latin typeface="+mn-lt"/>
                <a:ea typeface="Calibri" panose="020F0502020204030204" pitchFamily="34" charset="0"/>
                <a:cs typeface="Times New Roman" panose="02020603050405020304" pitchFamily="18" charset="0"/>
              </a:rPr>
            </a:br>
            <a:endParaRPr lang="en-GB" sz="4800" dirty="0">
              <a:solidFill>
                <a:schemeClr val="bg1"/>
              </a:solidFill>
              <a:latin typeface="+mn-lt"/>
            </a:endParaRPr>
          </a:p>
        </p:txBody>
      </p:sp>
      <p:sp>
        <p:nvSpPr>
          <p:cNvPr id="4" name="AutoShape 2">
            <a:extLst>
              <a:ext uri="{FF2B5EF4-FFF2-40B4-BE49-F238E27FC236}">
                <a16:creationId xmlns:a16="http://schemas.microsoft.com/office/drawing/2014/main" id="{8E18C33D-861C-433F-BD27-52329A761B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32F8161D-812A-4A94-911C-C32D4DFE0E73}"/>
              </a:ext>
            </a:extLst>
          </p:cNvPr>
          <p:cNvSpPr txBox="1"/>
          <p:nvPr/>
        </p:nvSpPr>
        <p:spPr>
          <a:xfrm>
            <a:off x="6452075" y="5828232"/>
            <a:ext cx="3990886" cy="324740"/>
          </a:xfrm>
          <a:prstGeom prst="rect">
            <a:avLst/>
          </a:prstGeom>
        </p:spPr>
        <p:txBody>
          <a:bodyPr vert="horz" wrap="square" lIns="3600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8B3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5A92B554-16CA-4507-B554-E7AF662F3FF4}"/>
              </a:ext>
            </a:extLst>
          </p:cNvPr>
          <p:cNvSpPr txBox="1"/>
          <p:nvPr/>
        </p:nvSpPr>
        <p:spPr>
          <a:xfrm>
            <a:off x="1099559" y="5170641"/>
            <a:ext cx="4844041" cy="470018"/>
          </a:xfrm>
          <a:prstGeom prst="rect">
            <a:avLst/>
          </a:prstGeom>
        </p:spPr>
        <p:txBody>
          <a:bodyPr vert="horz" wrap="square" lIns="36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FFFFFF"/>
                </a:solidFill>
                <a:effectLst/>
                <a:uLnTx/>
                <a:uFillTx/>
                <a:latin typeface="Arial" panose="020B0604020202020204"/>
                <a:ea typeface="+mn-ea"/>
                <a:cs typeface="+mn-cs"/>
              </a:rPr>
              <a:t>Tracy C. Kajumba</a:t>
            </a: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600" b="1" i="1" u="none" strike="noStrike" kern="1200" cap="none" spc="0" normalizeH="0" baseline="0" noProof="0" dirty="0">
                <a:ln>
                  <a:noFill/>
                </a:ln>
                <a:solidFill>
                  <a:srgbClr val="FFFFFF"/>
                </a:solidFill>
                <a:effectLst/>
                <a:uLnTx/>
                <a:uFillTx/>
                <a:latin typeface="Arial" panose="020B0604020202020204"/>
                <a:ea typeface="+mn-ea"/>
                <a:cs typeface="+mn-cs"/>
              </a:rPr>
              <a:t>Principal Researcher IIED, Climate Change Group</a:t>
            </a:r>
          </a:p>
        </p:txBody>
      </p:sp>
    </p:spTree>
    <p:extLst>
      <p:ext uri="{BB962C8B-B14F-4D97-AF65-F5344CB8AC3E}">
        <p14:creationId xmlns:p14="http://schemas.microsoft.com/office/powerpoint/2010/main" val="308961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1EA224-3408-43F2-A01A-8E3BE08A7B26}"/>
              </a:ext>
            </a:extLst>
          </p:cNvPr>
          <p:cNvSpPr>
            <a:spLocks noGrp="1"/>
          </p:cNvSpPr>
          <p:nvPr>
            <p:ph type="ftr" sz="quarter" idx="11"/>
          </p:nvPr>
        </p:nvSpPr>
        <p:spPr/>
        <p:txBody>
          <a:bodyPr/>
          <a:lstStyle/>
          <a:p>
            <a:r>
              <a:rPr lang="en-US"/>
              <a:t>Feminist Futures: Reimagining Global Climate Justice</a:t>
            </a:r>
          </a:p>
        </p:txBody>
      </p:sp>
      <p:sp>
        <p:nvSpPr>
          <p:cNvPr id="5" name="Title 4">
            <a:extLst>
              <a:ext uri="{FF2B5EF4-FFF2-40B4-BE49-F238E27FC236}">
                <a16:creationId xmlns:a16="http://schemas.microsoft.com/office/drawing/2014/main" id="{E63A7D68-40FB-4106-9B16-2D34929976C6}"/>
              </a:ext>
            </a:extLst>
          </p:cNvPr>
          <p:cNvSpPr>
            <a:spLocks noGrp="1"/>
          </p:cNvSpPr>
          <p:nvPr>
            <p:ph type="title"/>
          </p:nvPr>
        </p:nvSpPr>
        <p:spPr>
          <a:xfrm>
            <a:off x="838200" y="365126"/>
            <a:ext cx="10515600" cy="698018"/>
          </a:xfrm>
        </p:spPr>
        <p:txBody>
          <a:bodyPr>
            <a:normAutofit/>
          </a:bodyPr>
          <a:lstStyle/>
          <a:p>
            <a:r>
              <a:rPr lang="en-GB" dirty="0"/>
              <a:t>Entry points into budgeting processes</a:t>
            </a:r>
          </a:p>
        </p:txBody>
      </p:sp>
      <p:pic>
        <p:nvPicPr>
          <p:cNvPr id="6" name="Content Placeholder 5">
            <a:extLst>
              <a:ext uri="{FF2B5EF4-FFF2-40B4-BE49-F238E27FC236}">
                <a16:creationId xmlns:a16="http://schemas.microsoft.com/office/drawing/2014/main" id="{D8D76940-F5D2-4151-A6A8-2CDF12186BA0}"/>
              </a:ext>
            </a:extLst>
          </p:cNvPr>
          <p:cNvPicPr>
            <a:picLocks noGrp="1" noChangeAspect="1"/>
          </p:cNvPicPr>
          <p:nvPr>
            <p:ph sz="quarter" idx="14"/>
          </p:nvPr>
        </p:nvPicPr>
        <p:blipFill rotWithShape="1">
          <a:blip r:embed="rId2"/>
          <a:srcRect l="28330" t="28514" r="2873" b="8682"/>
          <a:stretch/>
        </p:blipFill>
        <p:spPr bwMode="auto">
          <a:xfrm>
            <a:off x="706542" y="1253331"/>
            <a:ext cx="10392867" cy="5336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94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D0F9C-E2A7-4FD3-AD72-2A8A9461E85E}"/>
              </a:ext>
            </a:extLst>
          </p:cNvPr>
          <p:cNvSpPr>
            <a:spLocks noGrp="1"/>
          </p:cNvSpPr>
          <p:nvPr>
            <p:ph sz="quarter" idx="14"/>
          </p:nvPr>
        </p:nvSpPr>
        <p:spPr>
          <a:xfrm>
            <a:off x="838200" y="942536"/>
            <a:ext cx="7489872" cy="5234427"/>
          </a:xfrm>
        </p:spPr>
        <p:txBody>
          <a:bodyPr>
            <a:normAutofit fontScale="85000" lnSpcReduction="20000"/>
          </a:bodyPr>
          <a:lstStyle/>
          <a:p>
            <a:pPr marL="342900" lvl="0" indent="-342900">
              <a:lnSpc>
                <a:spcPct val="107000"/>
              </a:lnSpc>
              <a:buClr>
                <a:srgbClr val="00B0F0"/>
              </a:buClr>
              <a:buFont typeface="Wingdings" panose="05000000000000000000" pitchFamily="2" charset="2"/>
              <a:buChar char="q"/>
            </a:pPr>
            <a:r>
              <a:rPr lang="en-GB" sz="2100" dirty="0">
                <a:effectLst/>
                <a:latin typeface="+mj-lt"/>
                <a:ea typeface="Calibri" panose="020F0502020204030204" pitchFamily="34" charset="0"/>
                <a:cs typeface="Times New Roman" panose="02020603050405020304" pitchFamily="18" charset="0"/>
              </a:rPr>
              <a:t>Learning from what works -  harmonisation of tools used to advance gender responsive climate budgeting</a:t>
            </a:r>
          </a:p>
          <a:p>
            <a:pPr marL="342900" lvl="0" indent="-342900">
              <a:lnSpc>
                <a:spcPct val="107000"/>
              </a:lnSpc>
              <a:buClr>
                <a:srgbClr val="00B0F0"/>
              </a:buClr>
              <a:buFont typeface="Wingdings" panose="05000000000000000000" pitchFamily="2" charset="2"/>
              <a:buChar char="q"/>
            </a:pPr>
            <a:r>
              <a:rPr lang="en-GB" sz="2100" spc="-5" dirty="0">
                <a:effectLst/>
                <a:latin typeface="+mj-lt"/>
                <a:ea typeface="Calibri" panose="020F0502020204030204" pitchFamily="34" charset="0"/>
                <a:cs typeface="Times New Roman" panose="02020603050405020304" pitchFamily="18" charset="0"/>
              </a:rPr>
              <a:t>Gender and social inclusion should be integral to climate change strategies, with integrated financing frameworks.</a:t>
            </a:r>
            <a:endParaRPr lang="en-GB" sz="2100" dirty="0">
              <a:effectLst/>
              <a:latin typeface="+mj-lt"/>
              <a:ea typeface="Calibri" panose="020F0502020204030204" pitchFamily="34" charset="0"/>
              <a:cs typeface="Times New Roman" panose="02020603050405020304" pitchFamily="18" charset="0"/>
            </a:endParaRPr>
          </a:p>
          <a:p>
            <a:pPr marL="342900" lvl="0" indent="-342900">
              <a:lnSpc>
                <a:spcPct val="107000"/>
              </a:lnSpc>
              <a:buClr>
                <a:srgbClr val="00B0F0"/>
              </a:buClr>
              <a:buFont typeface="Wingdings" panose="05000000000000000000" pitchFamily="2" charset="2"/>
              <a:buChar char="q"/>
            </a:pPr>
            <a:r>
              <a:rPr lang="en-GB" sz="2100" spc="-5" dirty="0">
                <a:effectLst/>
                <a:latin typeface="+mj-lt"/>
                <a:ea typeface="Calibri" panose="020F0502020204030204" pitchFamily="34" charset="0"/>
                <a:cs typeface="Times New Roman" panose="02020603050405020304" pitchFamily="18" charset="0"/>
              </a:rPr>
              <a:t>Cross-representation between gender and climate coordination bodies and technical collaboration of focal points </a:t>
            </a:r>
          </a:p>
          <a:p>
            <a:pPr marL="342900" lvl="0" indent="-342900">
              <a:lnSpc>
                <a:spcPct val="107000"/>
              </a:lnSpc>
              <a:buClr>
                <a:srgbClr val="00B0F0"/>
              </a:buClr>
              <a:buFont typeface="Wingdings" panose="05000000000000000000" pitchFamily="2" charset="2"/>
              <a:buChar char="q"/>
            </a:pPr>
            <a:r>
              <a:rPr lang="en-GB" sz="2100" spc="-5" dirty="0">
                <a:effectLst/>
                <a:latin typeface="+mj-lt"/>
                <a:ea typeface="Calibri" panose="020F0502020204030204" pitchFamily="34" charset="0"/>
                <a:cs typeface="Times New Roman" panose="02020603050405020304" pitchFamily="18" charset="0"/>
              </a:rPr>
              <a:t>Need to assess intersectional linkages between gender and climate and the implications for outcomes and impact - MEL.</a:t>
            </a:r>
            <a:endParaRPr lang="en-GB" sz="2100" dirty="0">
              <a:effectLst/>
              <a:latin typeface="+mj-lt"/>
              <a:ea typeface="Calibri" panose="020F0502020204030204" pitchFamily="34" charset="0"/>
              <a:cs typeface="Times New Roman" panose="02020603050405020304" pitchFamily="18" charset="0"/>
            </a:endParaRPr>
          </a:p>
          <a:p>
            <a:pPr marL="342900" lvl="0" indent="-342900">
              <a:lnSpc>
                <a:spcPct val="107000"/>
              </a:lnSpc>
              <a:buClr>
                <a:srgbClr val="00B0F0"/>
              </a:buClr>
              <a:buFont typeface="Wingdings" panose="05000000000000000000" pitchFamily="2" charset="2"/>
              <a:buChar char="q"/>
            </a:pPr>
            <a:r>
              <a:rPr lang="en-GB" sz="2100" spc="-5" dirty="0">
                <a:effectLst/>
                <a:latin typeface="+mj-lt"/>
                <a:ea typeface="Calibri" panose="020F0502020204030204" pitchFamily="34" charset="0"/>
                <a:cs typeface="Times New Roman" panose="02020603050405020304" pitchFamily="18" charset="0"/>
              </a:rPr>
              <a:t>Budget framework papers and circulars should provide guidance to require line ministries to demonstrate the contribution of their budget submissions to both gender equality and climate resilience and the expected effectiveness of gender and climate expenditure.</a:t>
            </a:r>
            <a:endParaRPr lang="en-GB" sz="2100" dirty="0">
              <a:effectLst/>
              <a:latin typeface="+mj-lt"/>
              <a:ea typeface="Calibri" panose="020F0502020204030204" pitchFamily="34" charset="0"/>
              <a:cs typeface="Times New Roman" panose="02020603050405020304" pitchFamily="18" charset="0"/>
            </a:endParaRPr>
          </a:p>
          <a:p>
            <a:pPr marL="342900" lvl="0" indent="-342900">
              <a:lnSpc>
                <a:spcPct val="107000"/>
              </a:lnSpc>
              <a:buClr>
                <a:srgbClr val="00B0F0"/>
              </a:buClr>
              <a:buFont typeface="Wingdings" panose="05000000000000000000" pitchFamily="2" charset="2"/>
              <a:buChar char="q"/>
            </a:pPr>
            <a:r>
              <a:rPr lang="en-GB" sz="2100" spc="-5" dirty="0">
                <a:effectLst/>
                <a:latin typeface="+mj-lt"/>
                <a:ea typeface="Calibri" panose="020F0502020204030204" pitchFamily="34" charset="0"/>
                <a:cs typeface="Times New Roman" panose="02020603050405020304" pitchFamily="18" charset="0"/>
              </a:rPr>
              <a:t>Whole of society approach- A Gender and Climate Citizen </a:t>
            </a:r>
            <a:r>
              <a:rPr lang="en-GB" sz="2100" spc="-5" dirty="0">
                <a:solidFill>
                  <a:srgbClr val="000000"/>
                </a:solidFill>
                <a:effectLst/>
                <a:latin typeface="+mj-lt"/>
                <a:ea typeface="Calibri" panose="020F0502020204030204" pitchFamily="34" charset="0"/>
                <a:cs typeface="Times New Roman" panose="02020603050405020304" pitchFamily="18" charset="0"/>
              </a:rPr>
              <a:t>Budget would illustrate how the budget is addressing both gender and climate change across different sectors and highlight the linkages between the two. This has not yet been done.</a:t>
            </a:r>
            <a:endParaRPr lang="en-GB" sz="2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B0F0"/>
              </a:buClr>
              <a:buFont typeface="Wingdings" panose="05000000000000000000" pitchFamily="2" charset="2"/>
              <a:buChar char="q"/>
            </a:pPr>
            <a:r>
              <a:rPr lang="en-GB" sz="2100" spc="-5" dirty="0">
                <a:effectLst/>
                <a:latin typeface="+mj-lt"/>
                <a:ea typeface="Calibri" panose="020F0502020204030204" pitchFamily="34" charset="0"/>
                <a:cs typeface="Times New Roman" panose="02020603050405020304" pitchFamily="18" charset="0"/>
              </a:rPr>
              <a:t>Engaging accountability actors in both gender and climate change would raise awareness of the linkages and improve scrutiny of whether planned spending is being delivered and results achieved</a:t>
            </a:r>
            <a:endParaRPr lang="en-GB" sz="2100" dirty="0">
              <a:effectLst/>
              <a:latin typeface="+mj-lt"/>
              <a:ea typeface="Calibri" panose="020F0502020204030204" pitchFamily="34" charset="0"/>
              <a:cs typeface="Times New Roman" panose="02020603050405020304" pitchFamily="18" charset="0"/>
            </a:endParaRPr>
          </a:p>
          <a:p>
            <a:endParaRPr lang="en-GB" dirty="0"/>
          </a:p>
        </p:txBody>
      </p:sp>
      <p:sp>
        <p:nvSpPr>
          <p:cNvPr id="3" name="Footer Placeholder 2">
            <a:extLst>
              <a:ext uri="{FF2B5EF4-FFF2-40B4-BE49-F238E27FC236}">
                <a16:creationId xmlns:a16="http://schemas.microsoft.com/office/drawing/2014/main" id="{549F20B1-518D-49EC-B87D-09C193B0E5D1}"/>
              </a:ext>
            </a:extLst>
          </p:cNvPr>
          <p:cNvSpPr>
            <a:spLocks noGrp="1"/>
          </p:cNvSpPr>
          <p:nvPr>
            <p:ph type="ftr" sz="quarter" idx="11"/>
          </p:nvPr>
        </p:nvSpPr>
        <p:spPr/>
        <p:txBody>
          <a:bodyPr/>
          <a:lstStyle/>
          <a:p>
            <a:r>
              <a:rPr lang="en-US"/>
              <a:t>Feminist Futures: Reimagining Global Climate Justice</a:t>
            </a:r>
          </a:p>
        </p:txBody>
      </p:sp>
      <p:sp>
        <p:nvSpPr>
          <p:cNvPr id="6" name="Content Placeholder 5">
            <a:extLst>
              <a:ext uri="{FF2B5EF4-FFF2-40B4-BE49-F238E27FC236}">
                <a16:creationId xmlns:a16="http://schemas.microsoft.com/office/drawing/2014/main" id="{DCDC22A4-7438-40E4-985A-8DB9563C879B}"/>
              </a:ext>
            </a:extLst>
          </p:cNvPr>
          <p:cNvSpPr>
            <a:spLocks noGrp="1"/>
          </p:cNvSpPr>
          <p:nvPr>
            <p:ph sz="quarter" idx="15"/>
          </p:nvPr>
        </p:nvSpPr>
        <p:spPr>
          <a:xfrm>
            <a:off x="8507896" y="1253331"/>
            <a:ext cx="3380479" cy="435133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457200" indent="-457200">
              <a:buFont typeface="Wingdings" panose="05000000000000000000" pitchFamily="2" charset="2"/>
              <a:buChar char="§"/>
            </a:pPr>
            <a:r>
              <a:rPr lang="en-GB" dirty="0">
                <a:solidFill>
                  <a:schemeClr val="accent3"/>
                </a:solidFill>
              </a:rPr>
              <a:t>Fair and equitable distribution of climate funds</a:t>
            </a:r>
          </a:p>
          <a:p>
            <a:pPr marL="457200" indent="-457200">
              <a:buFont typeface="Wingdings" panose="05000000000000000000" pitchFamily="2" charset="2"/>
              <a:buChar char="§"/>
            </a:pPr>
            <a:r>
              <a:rPr lang="en-GB" dirty="0">
                <a:solidFill>
                  <a:schemeClr val="accent3"/>
                </a:solidFill>
              </a:rPr>
              <a:t>Recognition of all actors including CSOs, women, youth etc</a:t>
            </a:r>
          </a:p>
          <a:p>
            <a:pPr marL="457200" indent="-457200">
              <a:buFont typeface="Wingdings" panose="05000000000000000000" pitchFamily="2" charset="2"/>
              <a:buChar char="§"/>
            </a:pPr>
            <a:r>
              <a:rPr lang="en-GB" dirty="0">
                <a:solidFill>
                  <a:schemeClr val="accent3"/>
                </a:solidFill>
              </a:rPr>
              <a:t>Procedural justice- ensuring priorities, needs, voices of women are heard in planning, decision making and budgeting</a:t>
            </a:r>
          </a:p>
        </p:txBody>
      </p:sp>
      <p:sp>
        <p:nvSpPr>
          <p:cNvPr id="5" name="Title 4">
            <a:extLst>
              <a:ext uri="{FF2B5EF4-FFF2-40B4-BE49-F238E27FC236}">
                <a16:creationId xmlns:a16="http://schemas.microsoft.com/office/drawing/2014/main" id="{C5A2D643-B6B7-43F7-AE27-CAF2813DCE0B}"/>
              </a:ext>
            </a:extLst>
          </p:cNvPr>
          <p:cNvSpPr>
            <a:spLocks noGrp="1"/>
          </p:cNvSpPr>
          <p:nvPr>
            <p:ph type="title"/>
          </p:nvPr>
        </p:nvSpPr>
        <p:spPr>
          <a:xfrm>
            <a:off x="838200" y="365126"/>
            <a:ext cx="10515600" cy="577410"/>
          </a:xfrm>
        </p:spPr>
        <p:txBody>
          <a:bodyPr>
            <a:normAutofit/>
          </a:bodyPr>
          <a:lstStyle/>
          <a:p>
            <a:r>
              <a:rPr lang="en-GB" sz="2800" dirty="0"/>
              <a:t>Recommendations to improve gender responsive climate budgeting</a:t>
            </a:r>
          </a:p>
        </p:txBody>
      </p:sp>
    </p:spTree>
    <p:extLst>
      <p:ext uri="{BB962C8B-B14F-4D97-AF65-F5344CB8AC3E}">
        <p14:creationId xmlns:p14="http://schemas.microsoft.com/office/powerpoint/2010/main" val="347692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318D083-845E-45A7-B748-8E7A283BB2CC}"/>
              </a:ext>
            </a:extLst>
          </p:cNvPr>
          <p:cNvSpPr>
            <a:spLocks noGrp="1"/>
          </p:cNvSpPr>
          <p:nvPr>
            <p:ph sz="quarter" idx="14"/>
          </p:nvPr>
        </p:nvSpPr>
        <p:spPr>
          <a:xfrm>
            <a:off x="838200" y="1125416"/>
            <a:ext cx="10515599" cy="5129610"/>
          </a:xfrm>
        </p:spPr>
        <p:txBody>
          <a:bodyPr>
            <a:normAutofit fontScale="85000" lnSpcReduction="20000"/>
          </a:bodyPr>
          <a:lstStyle/>
          <a:p>
            <a:pPr marL="342900" indent="-342900" algn="just">
              <a:lnSpc>
                <a:spcPct val="107000"/>
              </a:lnSpc>
              <a:spcBef>
                <a:spcPts val="1200"/>
              </a:spcBef>
              <a:buFont typeface="+mj-lt"/>
              <a:buAutoNum type="arabicPeriod"/>
            </a:pPr>
            <a:endParaRPr lang="en-GB" sz="1800" kern="0" dirty="0">
              <a:effectLst/>
              <a:ea typeface="Times New Roman" panose="02020603050405020304" pitchFamily="18" charset="0"/>
              <a:cs typeface="Times New Roman" panose="02020603050405020304" pitchFamily="18" charset="0"/>
            </a:endParaRPr>
          </a:p>
          <a:p>
            <a:pPr marL="342900" indent="-342900" algn="just">
              <a:lnSpc>
                <a:spcPct val="107000"/>
              </a:lnSpc>
              <a:spcBef>
                <a:spcPts val="1200"/>
              </a:spcBef>
              <a:buFont typeface="+mj-lt"/>
              <a:buAutoNum type="arabicPeriod"/>
            </a:pPr>
            <a:r>
              <a:rPr lang="en-GB" sz="1800" kern="0" dirty="0" err="1">
                <a:effectLst/>
                <a:ea typeface="Times New Roman" panose="02020603050405020304" pitchFamily="18" charset="0"/>
                <a:cs typeface="Times New Roman" panose="02020603050405020304" pitchFamily="18" charset="0"/>
              </a:rPr>
              <a:t>Floro</a:t>
            </a:r>
            <a:r>
              <a:rPr lang="en-GB" sz="1800" kern="0" dirty="0">
                <a:effectLst/>
                <a:ea typeface="Times New Roman" panose="02020603050405020304" pitchFamily="18" charset="0"/>
                <a:cs typeface="Times New Roman" panose="02020603050405020304" pitchFamily="18" charset="0"/>
              </a:rPr>
              <a:t>, S.,F. 2021. Climate Change and COVID-19: Why Gender Matters</a:t>
            </a:r>
          </a:p>
          <a:p>
            <a:pPr marL="342900" indent="-342900" algn="just">
              <a:lnSpc>
                <a:spcPct val="107000"/>
              </a:lnSpc>
              <a:spcAft>
                <a:spcPts val="800"/>
              </a:spcAft>
              <a:buFont typeface="+mj-lt"/>
              <a:buAutoNum type="arabicPeriod"/>
            </a:pPr>
            <a:r>
              <a:rPr lang="en-GB" sz="1800" u="sng" dirty="0">
                <a:solidFill>
                  <a:srgbClr val="0000FF"/>
                </a:solidFill>
                <a:effectLst/>
                <a:ea typeface="Calibri" panose="020F0502020204030204" pitchFamily="34" charset="0"/>
                <a:cs typeface="Times New Roman" panose="02020603050405020304" pitchFamily="18" charset="0"/>
                <a:hlinkClick r:id="rId2"/>
              </a:rPr>
              <a:t>Climate Change and COVID-19: Why Gender Matters - Georgetown Journal of International Affairs</a:t>
            </a:r>
            <a:endParaRPr lang="en-GB" sz="1800" dirty="0">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800" dirty="0">
                <a:effectLst/>
                <a:ea typeface="Calibri" panose="020F0502020204030204" pitchFamily="34" charset="0"/>
                <a:cs typeface="Times New Roman" panose="02020603050405020304" pitchFamily="18" charset="0"/>
              </a:rPr>
              <a:t>UN (2021) Gender and Climate Change in the Context of COVID-19</a:t>
            </a:r>
          </a:p>
          <a:p>
            <a:pPr marL="342900" indent="-342900" algn="just">
              <a:lnSpc>
                <a:spcPct val="107000"/>
              </a:lnSpc>
              <a:spcAft>
                <a:spcPts val="800"/>
              </a:spcAft>
              <a:buFont typeface="+mj-lt"/>
              <a:buAutoNum type="arabicPeriod"/>
            </a:pPr>
            <a:r>
              <a:rPr lang="en-GB" sz="1800" dirty="0">
                <a:effectLst/>
                <a:ea typeface="Calibri" panose="020F0502020204030204" pitchFamily="34" charset="0"/>
                <a:cs typeface="Times New Roman" panose="02020603050405020304" pitchFamily="18" charset="0"/>
              </a:rPr>
              <a:t> </a:t>
            </a:r>
            <a:r>
              <a:rPr lang="en-GB" sz="1800" dirty="0">
                <a:hlinkClick r:id="rId3"/>
              </a:rPr>
              <a:t>Follow the money: tracking Least Developed Countries’ adaptation finance to the local level | Publications Library (iied.org)</a:t>
            </a:r>
            <a:endParaRPr lang="en-GB" sz="1800" dirty="0">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800" dirty="0">
                <a:effectLst/>
                <a:ea typeface="Calibri" panose="020F0502020204030204" pitchFamily="34" charset="0"/>
                <a:cs typeface="Times New Roman" panose="02020603050405020304" pitchFamily="18" charset="0"/>
              </a:rPr>
              <a:t>CIF, WEDO, 2020. Engagement of Women and Gender-related Groups in the Climate Investment Funds: An Assessment.</a:t>
            </a:r>
          </a:p>
          <a:p>
            <a:pPr marL="342900" indent="-342900" algn="just">
              <a:lnSpc>
                <a:spcPct val="107000"/>
              </a:lnSpc>
              <a:spcAft>
                <a:spcPts val="800"/>
              </a:spcAft>
              <a:buFont typeface="+mj-lt"/>
              <a:buAutoNum type="arabicPeriod"/>
            </a:pPr>
            <a:r>
              <a:rPr lang="en-GB" sz="1800" dirty="0">
                <a:effectLst/>
                <a:ea typeface="Calibri" panose="020F0502020204030204" pitchFamily="34" charset="0"/>
                <a:cs typeface="Times New Roman" panose="02020603050405020304" pitchFamily="18" charset="0"/>
              </a:rPr>
              <a:t>From Policy Mandate to Implementation: Assessment Report on Progress in Realizing the Mandate of the Adaptation Fund’s Gender Policy and Gender Action Plan October 2019</a:t>
            </a:r>
          </a:p>
          <a:p>
            <a:pPr marL="342900" indent="-342900" algn="just">
              <a:lnSpc>
                <a:spcPct val="107000"/>
              </a:lnSpc>
              <a:spcAft>
                <a:spcPts val="800"/>
              </a:spcAft>
              <a:buFont typeface="+mj-lt"/>
              <a:buAutoNum type="arabicPeriod"/>
            </a:pPr>
            <a:r>
              <a:rPr lang="en-GB" sz="1800" dirty="0">
                <a:effectLst/>
                <a:ea typeface="Calibri" panose="020F0502020204030204" pitchFamily="34" charset="0"/>
                <a:cs typeface="Times New Roman" panose="02020603050405020304" pitchFamily="18" charset="0"/>
              </a:rPr>
              <a:t>Siri Eriksen, E. Lisa F. Schipper, Morgan Scoville-Simonds, Katharine Vincent, Hans Nicolai Adam, Nick Brooks, Brian Harding, </a:t>
            </a:r>
            <a:r>
              <a:rPr lang="en-GB" sz="1800" dirty="0" err="1">
                <a:effectLst/>
                <a:ea typeface="Calibri" panose="020F0502020204030204" pitchFamily="34" charset="0"/>
                <a:cs typeface="Times New Roman" panose="02020603050405020304" pitchFamily="18" charset="0"/>
              </a:rPr>
              <a:t>Dil</a:t>
            </a:r>
            <a:r>
              <a:rPr lang="en-GB" sz="1800" dirty="0">
                <a:effectLst/>
                <a:ea typeface="Calibri" panose="020F0502020204030204" pitchFamily="34" charset="0"/>
                <a:cs typeface="Times New Roman" panose="02020603050405020304" pitchFamily="18" charset="0"/>
              </a:rPr>
              <a:t> Khatri, </a:t>
            </a:r>
            <a:r>
              <a:rPr lang="en-GB" sz="1800" dirty="0" err="1">
                <a:effectLst/>
                <a:ea typeface="Calibri" panose="020F0502020204030204" pitchFamily="34" charset="0"/>
                <a:cs typeface="Times New Roman" panose="02020603050405020304" pitchFamily="18" charset="0"/>
              </a:rPr>
              <a:t>Lutgart</a:t>
            </a:r>
            <a:r>
              <a:rPr lang="en-GB" sz="1800" dirty="0">
                <a:effectLst/>
                <a:ea typeface="Calibri" panose="020F0502020204030204" pitchFamily="34" charset="0"/>
                <a:cs typeface="Times New Roman" panose="02020603050405020304" pitchFamily="18" charset="0"/>
              </a:rPr>
              <a:t> </a:t>
            </a:r>
            <a:r>
              <a:rPr lang="en-GB" sz="1800" dirty="0" err="1">
                <a:effectLst/>
                <a:ea typeface="Calibri" panose="020F0502020204030204" pitchFamily="34" charset="0"/>
                <a:cs typeface="Times New Roman" panose="02020603050405020304" pitchFamily="18" charset="0"/>
              </a:rPr>
              <a:t>Lenaerts</a:t>
            </a:r>
            <a:r>
              <a:rPr lang="en-GB" sz="1800" dirty="0">
                <a:effectLst/>
                <a:ea typeface="Calibri" panose="020F0502020204030204" pitchFamily="34" charset="0"/>
                <a:cs typeface="Times New Roman" panose="02020603050405020304" pitchFamily="18" charset="0"/>
              </a:rPr>
              <a:t>, Diana </a:t>
            </a:r>
            <a:r>
              <a:rPr lang="en-GB" sz="1800" dirty="0" err="1">
                <a:effectLst/>
                <a:ea typeface="Calibri" panose="020F0502020204030204" pitchFamily="34" charset="0"/>
                <a:cs typeface="Times New Roman" panose="02020603050405020304" pitchFamily="18" charset="0"/>
              </a:rPr>
              <a:t>Liverman</a:t>
            </a:r>
            <a:r>
              <a:rPr lang="en-GB" sz="1800" dirty="0">
                <a:effectLst/>
                <a:ea typeface="Calibri" panose="020F0502020204030204" pitchFamily="34" charset="0"/>
                <a:cs typeface="Times New Roman" panose="02020603050405020304" pitchFamily="18" charset="0"/>
              </a:rPr>
              <a:t>, Megan Mills-</a:t>
            </a:r>
            <a:r>
              <a:rPr lang="en-GB" sz="1800" dirty="0" err="1">
                <a:effectLst/>
                <a:ea typeface="Calibri" panose="020F0502020204030204" pitchFamily="34" charset="0"/>
                <a:cs typeface="Times New Roman" panose="02020603050405020304" pitchFamily="18" charset="0"/>
              </a:rPr>
              <a:t>Novoa</a:t>
            </a:r>
            <a:r>
              <a:rPr lang="en-GB" sz="1800" dirty="0">
                <a:effectLst/>
                <a:ea typeface="Calibri" panose="020F0502020204030204" pitchFamily="34" charset="0"/>
                <a:cs typeface="Times New Roman" panose="02020603050405020304" pitchFamily="18" charset="0"/>
              </a:rPr>
              <a:t>, Marianne </a:t>
            </a:r>
            <a:r>
              <a:rPr lang="en-GB" sz="1800" dirty="0" err="1">
                <a:effectLst/>
                <a:ea typeface="Calibri" panose="020F0502020204030204" pitchFamily="34" charset="0"/>
                <a:cs typeface="Times New Roman" panose="02020603050405020304" pitchFamily="18" charset="0"/>
              </a:rPr>
              <a:t>Mosberg</a:t>
            </a:r>
            <a:r>
              <a:rPr lang="en-GB" sz="1800" dirty="0">
                <a:effectLst/>
                <a:ea typeface="Calibri" panose="020F0502020204030204" pitchFamily="34" charset="0"/>
                <a:cs typeface="Times New Roman" panose="02020603050405020304" pitchFamily="18" charset="0"/>
              </a:rPr>
              <a:t>, </a:t>
            </a:r>
            <a:r>
              <a:rPr lang="en-GB" sz="1800" dirty="0" err="1">
                <a:effectLst/>
                <a:ea typeface="Calibri" panose="020F0502020204030204" pitchFamily="34" charset="0"/>
                <a:cs typeface="Times New Roman" panose="02020603050405020304" pitchFamily="18" charset="0"/>
              </a:rPr>
              <a:t>Synne</a:t>
            </a:r>
            <a:r>
              <a:rPr lang="en-GB" sz="1800" dirty="0">
                <a:effectLst/>
                <a:ea typeface="Calibri" panose="020F0502020204030204" pitchFamily="34" charset="0"/>
                <a:cs typeface="Times New Roman" panose="02020603050405020304" pitchFamily="18" charset="0"/>
              </a:rPr>
              <a:t> </a:t>
            </a:r>
            <a:r>
              <a:rPr lang="en-GB" sz="1800" dirty="0" err="1">
                <a:effectLst/>
                <a:ea typeface="Calibri" panose="020F0502020204030204" pitchFamily="34" charset="0"/>
                <a:cs typeface="Times New Roman" panose="02020603050405020304" pitchFamily="18" charset="0"/>
              </a:rPr>
              <a:t>Movik</a:t>
            </a:r>
            <a:r>
              <a:rPr lang="en-GB" sz="1800" dirty="0">
                <a:effectLst/>
                <a:ea typeface="Calibri" panose="020F0502020204030204" pitchFamily="34" charset="0"/>
                <a:cs typeface="Times New Roman" panose="02020603050405020304" pitchFamily="18" charset="0"/>
              </a:rPr>
              <a:t>, </a:t>
            </a:r>
            <a:r>
              <a:rPr lang="en-GB" sz="1800" dirty="0" err="1">
                <a:effectLst/>
                <a:ea typeface="Calibri" panose="020F0502020204030204" pitchFamily="34" charset="0"/>
                <a:cs typeface="Times New Roman" panose="02020603050405020304" pitchFamily="18" charset="0"/>
              </a:rPr>
              <a:t>Benard</a:t>
            </a:r>
            <a:r>
              <a:rPr lang="en-GB" sz="1800" dirty="0">
                <a:effectLst/>
                <a:ea typeface="Calibri" panose="020F0502020204030204" pitchFamily="34" charset="0"/>
                <a:cs typeface="Times New Roman" panose="02020603050405020304" pitchFamily="18" charset="0"/>
              </a:rPr>
              <a:t> </a:t>
            </a:r>
            <a:r>
              <a:rPr lang="en-GB" sz="1800" dirty="0" err="1">
                <a:effectLst/>
                <a:ea typeface="Calibri" panose="020F0502020204030204" pitchFamily="34" charset="0"/>
                <a:cs typeface="Times New Roman" panose="02020603050405020304" pitchFamily="18" charset="0"/>
              </a:rPr>
              <a:t>Muok</a:t>
            </a:r>
            <a:r>
              <a:rPr lang="en-GB" sz="1800" dirty="0">
                <a:effectLst/>
                <a:ea typeface="Calibri" panose="020F0502020204030204" pitchFamily="34" charset="0"/>
                <a:cs typeface="Times New Roman" panose="02020603050405020304" pitchFamily="18" charset="0"/>
              </a:rPr>
              <a:t>, Andrea Nightingale, Hemant Ojha, Linda </a:t>
            </a:r>
            <a:r>
              <a:rPr lang="en-GB" sz="1800" dirty="0" err="1">
                <a:effectLst/>
                <a:ea typeface="Calibri" panose="020F0502020204030204" pitchFamily="34" charset="0"/>
                <a:cs typeface="Times New Roman" panose="02020603050405020304" pitchFamily="18" charset="0"/>
              </a:rPr>
              <a:t>Sygna</a:t>
            </a:r>
            <a:r>
              <a:rPr lang="en-GB" sz="1800" dirty="0">
                <a:effectLst/>
                <a:ea typeface="Calibri" panose="020F0502020204030204" pitchFamily="34" charset="0"/>
                <a:cs typeface="Times New Roman" panose="02020603050405020304" pitchFamily="18" charset="0"/>
              </a:rPr>
              <a:t>, Marcus Taylor, Coleen Vogel, Jennifer Joy West,2021. Adaptation interventions and their effect on vulnerability in developing countries: Help, hindrance or irrelevance? </a:t>
            </a:r>
          </a:p>
          <a:p>
            <a:pPr marL="342900" indent="-342900" algn="just">
              <a:lnSpc>
                <a:spcPct val="107000"/>
              </a:lnSpc>
              <a:spcAft>
                <a:spcPts val="800"/>
              </a:spcAft>
              <a:buFont typeface="+mj-lt"/>
              <a:buAutoNum type="arabicPeriod"/>
            </a:pPr>
            <a:r>
              <a:rPr lang="en-GB" sz="1800" dirty="0">
                <a:effectLst/>
                <a:ea typeface="Calibri" panose="020F0502020204030204" pitchFamily="34" charset="0"/>
                <a:cs typeface="Times New Roman" panose="02020603050405020304" pitchFamily="18" charset="0"/>
              </a:rPr>
              <a:t>CABRI (2021a) Opportunities for coordinating the integration of gender and climate change into budgeting and finance. Keynote Paper, Pretoria</a:t>
            </a:r>
          </a:p>
          <a:p>
            <a:pPr marL="342900" indent="-342900" algn="just">
              <a:lnSpc>
                <a:spcPct val="107000"/>
              </a:lnSpc>
              <a:spcAft>
                <a:spcPts val="800"/>
              </a:spcAft>
              <a:buFont typeface="+mj-lt"/>
              <a:buAutoNum type="arabicPeriod"/>
            </a:pPr>
            <a:r>
              <a:rPr lang="en-GB" sz="1800" dirty="0">
                <a:effectLst/>
                <a:ea typeface="Calibri" panose="020F0502020204030204" pitchFamily="34" charset="0"/>
                <a:cs typeface="Times New Roman" panose="02020603050405020304" pitchFamily="18" charset="0"/>
              </a:rPr>
              <a:t>Eswatini Deputy Prime Minister’s Office (2021) Lessons from Kingdom of Eswatini. Presentation at CABRI peer learning and exchange on the opportunities to coordinate the integration of gender and climate change into budgeting and finance. </a:t>
            </a:r>
          </a:p>
          <a:p>
            <a:endParaRPr lang="en-GB" dirty="0"/>
          </a:p>
        </p:txBody>
      </p:sp>
      <p:sp>
        <p:nvSpPr>
          <p:cNvPr id="3" name="Footer Placeholder 2">
            <a:extLst>
              <a:ext uri="{FF2B5EF4-FFF2-40B4-BE49-F238E27FC236}">
                <a16:creationId xmlns:a16="http://schemas.microsoft.com/office/drawing/2014/main" id="{7DF71FE9-59FC-493B-A3E7-D7AA7DD411ED}"/>
              </a:ext>
            </a:extLst>
          </p:cNvPr>
          <p:cNvSpPr>
            <a:spLocks noGrp="1"/>
          </p:cNvSpPr>
          <p:nvPr>
            <p:ph type="ftr" sz="quarter" idx="11"/>
          </p:nvPr>
        </p:nvSpPr>
        <p:spPr/>
        <p:txBody>
          <a:bodyPr/>
          <a:lstStyle/>
          <a:p>
            <a:r>
              <a:rPr lang="en-US"/>
              <a:t>Feminist Futures: Reimagining Global Climate Justice</a:t>
            </a:r>
            <a:endParaRPr lang="en-US" dirty="0"/>
          </a:p>
        </p:txBody>
      </p:sp>
      <p:sp>
        <p:nvSpPr>
          <p:cNvPr id="7" name="Title 6">
            <a:extLst>
              <a:ext uri="{FF2B5EF4-FFF2-40B4-BE49-F238E27FC236}">
                <a16:creationId xmlns:a16="http://schemas.microsoft.com/office/drawing/2014/main" id="{EAA461E6-1404-418C-9E58-EC648845A748}"/>
              </a:ext>
            </a:extLst>
          </p:cNvPr>
          <p:cNvSpPr>
            <a:spLocks noGrp="1"/>
          </p:cNvSpPr>
          <p:nvPr>
            <p:ph type="title"/>
          </p:nvPr>
        </p:nvSpPr>
        <p:spPr>
          <a:xfrm>
            <a:off x="838200" y="365126"/>
            <a:ext cx="10515600" cy="760290"/>
          </a:xfrm>
        </p:spPr>
        <p:txBody>
          <a:bodyPr/>
          <a:lstStyle/>
          <a:p>
            <a:r>
              <a:rPr lang="en-GB" dirty="0"/>
              <a:t>Further reading..</a:t>
            </a:r>
          </a:p>
        </p:txBody>
      </p:sp>
    </p:spTree>
    <p:extLst>
      <p:ext uri="{BB962C8B-B14F-4D97-AF65-F5344CB8AC3E}">
        <p14:creationId xmlns:p14="http://schemas.microsoft.com/office/powerpoint/2010/main" val="252235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7550-FBE8-4BE1-86A0-95B0176F9527}"/>
              </a:ext>
            </a:extLst>
          </p:cNvPr>
          <p:cNvSpPr>
            <a:spLocks noGrp="1"/>
          </p:cNvSpPr>
          <p:nvPr>
            <p:ph type="title"/>
          </p:nvPr>
        </p:nvSpPr>
        <p:spPr>
          <a:xfrm>
            <a:off x="838200" y="365126"/>
            <a:ext cx="10770704" cy="589032"/>
          </a:xfrm>
        </p:spPr>
        <p:txBody>
          <a:bodyPr>
            <a:normAutofit fontScale="90000"/>
          </a:bodyPr>
          <a:lstStyle/>
          <a:p>
            <a:r>
              <a:rPr lang="en-GB" sz="3600" b="1" dirty="0">
                <a:latin typeface="Garamond" panose="02020404030301010803" pitchFamily="18" charset="0"/>
              </a:rPr>
              <a:t>Background; Global implications and Disproportionate impacts </a:t>
            </a:r>
          </a:p>
        </p:txBody>
      </p:sp>
      <p:sp>
        <p:nvSpPr>
          <p:cNvPr id="3" name="Content Placeholder 2">
            <a:extLst>
              <a:ext uri="{FF2B5EF4-FFF2-40B4-BE49-F238E27FC236}">
                <a16:creationId xmlns:a16="http://schemas.microsoft.com/office/drawing/2014/main" id="{510BE069-48A7-4A87-BA51-E84D4CE9132B}"/>
              </a:ext>
            </a:extLst>
          </p:cNvPr>
          <p:cNvSpPr>
            <a:spLocks noGrp="1"/>
          </p:cNvSpPr>
          <p:nvPr>
            <p:ph sz="half" idx="1"/>
          </p:nvPr>
        </p:nvSpPr>
        <p:spPr>
          <a:xfrm>
            <a:off x="445605" y="1117220"/>
            <a:ext cx="6498534" cy="4971015"/>
          </a:xfrm>
        </p:spPr>
        <p:txBody>
          <a:bodyPr>
            <a:normAutofit fontScale="25000" lnSpcReduction="20000"/>
          </a:bodyPr>
          <a:lstStyle/>
          <a:p>
            <a:pPr marL="457200" indent="-457200"/>
            <a:endParaRPr lang="en-GB" dirty="0"/>
          </a:p>
          <a:p>
            <a:pPr marL="1143000" indent="-1143000">
              <a:buClr>
                <a:srgbClr val="0070C0"/>
              </a:buClr>
              <a:buFont typeface="Wingdings" panose="05000000000000000000" pitchFamily="2" charset="2"/>
              <a:buChar char="q"/>
            </a:pPr>
            <a:r>
              <a:rPr lang="en-GB" sz="9600" dirty="0">
                <a:latin typeface="Garamond" panose="02020404030301010803" pitchFamily="18" charset="0"/>
              </a:rPr>
              <a:t>Climate change is not gender neutral, different needs, priorities, and possibilities in mitigating and adapting to climate change</a:t>
            </a:r>
          </a:p>
          <a:p>
            <a:pPr marL="1143000" indent="-1143000">
              <a:buClr>
                <a:srgbClr val="0070C0"/>
              </a:buClr>
              <a:buFont typeface="Wingdings" panose="05000000000000000000" pitchFamily="2" charset="2"/>
              <a:buChar char="q"/>
            </a:pPr>
            <a:r>
              <a:rPr lang="en-GB" sz="8000" dirty="0">
                <a:latin typeface="Garamond" panose="02020404030301010803" pitchFamily="18" charset="0"/>
              </a:rPr>
              <a:t>The IPCC AR6 </a:t>
            </a:r>
            <a:r>
              <a:rPr lang="en-GB" sz="12800" dirty="0">
                <a:latin typeface="Garamond" panose="02020404030301010803" pitchFamily="18" charset="0"/>
              </a:rPr>
              <a:t>-</a:t>
            </a:r>
            <a:r>
              <a:rPr lang="en-GB" sz="9600" dirty="0">
                <a:latin typeface="Garamond" panose="02020404030301010803" pitchFamily="18" charset="0"/>
              </a:rPr>
              <a:t>With further global warming, every region is projected to increasingly experience concurrent and multiple changes in climatic impact drivers</a:t>
            </a:r>
          </a:p>
          <a:p>
            <a:pPr marL="1143000" indent="-1143000">
              <a:buClr>
                <a:srgbClr val="0070C0"/>
              </a:buClr>
              <a:buFont typeface="Wingdings" panose="05000000000000000000" pitchFamily="2" charset="2"/>
              <a:buChar char="q"/>
            </a:pPr>
            <a:r>
              <a:rPr lang="en-GB" sz="9600" dirty="0">
                <a:latin typeface="Garamond" panose="02020404030301010803" pitchFamily="18" charset="0"/>
              </a:rPr>
              <a:t>The IPCC 1.5 report notes that impacts of warming can increase gender and social inequality</a:t>
            </a:r>
          </a:p>
          <a:p>
            <a:pPr marL="1143000" indent="-1143000">
              <a:buClr>
                <a:srgbClr val="0070C0"/>
              </a:buClr>
              <a:buFont typeface="Wingdings" panose="05000000000000000000" pitchFamily="2" charset="2"/>
              <a:buChar char="q"/>
            </a:pPr>
            <a:r>
              <a:rPr lang="en-GB" sz="9600" dirty="0">
                <a:latin typeface="Garamond" panose="02020404030301010803" pitchFamily="18" charset="0"/>
              </a:rPr>
              <a:t>IPCC 2014 report -climate change reinforces Multidimensional Inequality and Vulnerability</a:t>
            </a:r>
          </a:p>
          <a:p>
            <a:pPr marL="0" indent="0">
              <a:buNone/>
            </a:pPr>
            <a:endParaRPr lang="en-GB" sz="9600" dirty="0">
              <a:latin typeface="Garamond" panose="02020404030301010803" pitchFamily="18" charset="0"/>
            </a:endParaRPr>
          </a:p>
          <a:p>
            <a:endParaRPr lang="en-GB" dirty="0"/>
          </a:p>
        </p:txBody>
      </p:sp>
      <p:sp>
        <p:nvSpPr>
          <p:cNvPr id="4" name="Content Placeholder 3">
            <a:extLst>
              <a:ext uri="{FF2B5EF4-FFF2-40B4-BE49-F238E27FC236}">
                <a16:creationId xmlns:a16="http://schemas.microsoft.com/office/drawing/2014/main" id="{9FD9DCFE-1AC0-4E34-88F2-8B4CA79B21A7}"/>
              </a:ext>
            </a:extLst>
          </p:cNvPr>
          <p:cNvSpPr>
            <a:spLocks noGrp="1"/>
          </p:cNvSpPr>
          <p:nvPr>
            <p:ph sz="half" idx="2"/>
          </p:nvPr>
        </p:nvSpPr>
        <p:spPr>
          <a:xfrm>
            <a:off x="7248939" y="943492"/>
            <a:ext cx="4497456" cy="4971015"/>
          </a:xfrm>
          <a:prstGeom prst="wedgeRoundRectCallout">
            <a:avLst>
              <a:gd name="adj1" fmla="val -20244"/>
              <a:gd name="adj2" fmla="val 49437"/>
              <a:gd name="adj3" fmla="val 16667"/>
            </a:avLst>
          </a:prstGeo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a:buFont typeface="Wingdings" panose="05000000000000000000" pitchFamily="2" charset="2"/>
              <a:buChar char=""/>
            </a:pPr>
            <a:r>
              <a:rPr lang="en-GB" sz="8800" dirty="0">
                <a:latin typeface="Garamond" panose="02020404030301010803" pitchFamily="18" charset="0"/>
              </a:rPr>
              <a:t>68% of all disasters are climate change related.</a:t>
            </a:r>
          </a:p>
          <a:p>
            <a:pPr>
              <a:buFont typeface="Wingdings" panose="05000000000000000000" pitchFamily="2" charset="2"/>
              <a:buChar char=""/>
            </a:pPr>
            <a:r>
              <a:rPr lang="en-GB" sz="8800" dirty="0">
                <a:latin typeface="Garamond" panose="02020404030301010803" pitchFamily="18" charset="0"/>
              </a:rPr>
              <a:t>over $300 billion; economic losses attributed to disasters in 2017</a:t>
            </a:r>
          </a:p>
          <a:p>
            <a:pPr>
              <a:buFont typeface="Wingdings" panose="05000000000000000000" pitchFamily="2" charset="2"/>
              <a:buChar char=""/>
            </a:pPr>
            <a:r>
              <a:rPr lang="en-GB" sz="8800" dirty="0">
                <a:latin typeface="Garamond" panose="02020404030301010803" pitchFamily="18" charset="0"/>
              </a:rPr>
              <a:t>815M people; undernourished in 2016, up from 777 million in 2015</a:t>
            </a:r>
          </a:p>
          <a:p>
            <a:pPr>
              <a:buFont typeface="Wingdings" panose="05000000000000000000" pitchFamily="2" charset="2"/>
              <a:buChar char=""/>
            </a:pPr>
            <a:r>
              <a:rPr lang="en-GB" sz="8800" dirty="0">
                <a:latin typeface="Garamond" panose="02020404030301010803" pitchFamily="18" charset="0"/>
              </a:rPr>
              <a:t>7M deaths worldwide; household and outdoor air pollution</a:t>
            </a:r>
          </a:p>
          <a:p>
            <a:pPr>
              <a:buFont typeface="Wingdings" panose="05000000000000000000" pitchFamily="2" charset="2"/>
              <a:buChar char=""/>
            </a:pPr>
            <a:r>
              <a:rPr lang="en-GB" sz="8800" dirty="0">
                <a:latin typeface="Garamond" panose="02020404030301010803" pitchFamily="18" charset="0"/>
              </a:rPr>
              <a:t>Women, boys and girls more than 14 times more likely than men to die during a disaster (Peterson, 2007, DFID, 2013). </a:t>
            </a:r>
          </a:p>
          <a:p>
            <a:endParaRPr lang="en-GB" sz="8800" dirty="0">
              <a:latin typeface="Garamond" panose="02020404030301010803" pitchFamily="18" charset="0"/>
            </a:endParaRPr>
          </a:p>
          <a:p>
            <a:endParaRPr lang="en-GB" dirty="0"/>
          </a:p>
          <a:p>
            <a:endParaRPr lang="en-GB" dirty="0"/>
          </a:p>
          <a:p>
            <a:endParaRPr lang="en-GB" dirty="0"/>
          </a:p>
          <a:p>
            <a:endParaRPr lang="en-GB" dirty="0"/>
          </a:p>
          <a:p>
            <a:pPr marL="0" indent="0">
              <a:buNone/>
            </a:pPr>
            <a:endParaRPr lang="en-GB" dirty="0"/>
          </a:p>
        </p:txBody>
      </p:sp>
      <p:sp>
        <p:nvSpPr>
          <p:cNvPr id="5" name="Footer Placeholder 4">
            <a:extLst>
              <a:ext uri="{FF2B5EF4-FFF2-40B4-BE49-F238E27FC236}">
                <a16:creationId xmlns:a16="http://schemas.microsoft.com/office/drawing/2014/main" id="{944D41DB-EE6A-4E72-A49A-593FC3849D60}"/>
              </a:ext>
            </a:extLst>
          </p:cNvPr>
          <p:cNvSpPr>
            <a:spLocks noGrp="1"/>
          </p:cNvSpPr>
          <p:nvPr>
            <p:ph type="ftr" sz="quarter" idx="11"/>
          </p:nvPr>
        </p:nvSpPr>
        <p:spPr/>
        <p:txBody>
          <a:bodyPr/>
          <a:lstStyle/>
          <a:p>
            <a:r>
              <a:rPr lang="en-GB"/>
              <a:t>Feminist Futures: Reimagining Global Climate Justice</a:t>
            </a:r>
          </a:p>
        </p:txBody>
      </p:sp>
    </p:spTree>
    <p:extLst>
      <p:ext uri="{BB962C8B-B14F-4D97-AF65-F5344CB8AC3E}">
        <p14:creationId xmlns:p14="http://schemas.microsoft.com/office/powerpoint/2010/main" val="426028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6B67-230F-454C-AAA1-9DA38BA1711E}"/>
              </a:ext>
            </a:extLst>
          </p:cNvPr>
          <p:cNvSpPr>
            <a:spLocks noGrp="1"/>
          </p:cNvSpPr>
          <p:nvPr>
            <p:ph type="title"/>
          </p:nvPr>
        </p:nvSpPr>
        <p:spPr>
          <a:xfrm>
            <a:off x="838200" y="365125"/>
            <a:ext cx="10515600" cy="709083"/>
          </a:xfrm>
        </p:spPr>
        <p:txBody>
          <a:bodyPr/>
          <a:lstStyle/>
          <a:p>
            <a:r>
              <a:rPr lang="en-GB" dirty="0"/>
              <a:t>Gender, diversity and intersectionality</a:t>
            </a:r>
          </a:p>
        </p:txBody>
      </p:sp>
      <p:graphicFrame>
        <p:nvGraphicFramePr>
          <p:cNvPr id="4" name="Diagram 3">
            <a:extLst>
              <a:ext uri="{FF2B5EF4-FFF2-40B4-BE49-F238E27FC236}">
                <a16:creationId xmlns:a16="http://schemas.microsoft.com/office/drawing/2014/main" id="{0F592FB3-6481-4138-870D-E0AB235F7880}"/>
              </a:ext>
            </a:extLst>
          </p:cNvPr>
          <p:cNvGraphicFramePr/>
          <p:nvPr/>
        </p:nvGraphicFramePr>
        <p:xfrm>
          <a:off x="1796889" y="10742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5">
            <a:extLst>
              <a:ext uri="{FF2B5EF4-FFF2-40B4-BE49-F238E27FC236}">
                <a16:creationId xmlns:a16="http://schemas.microsoft.com/office/drawing/2014/main" id="{EADCF9CA-2DD4-4B7E-819E-7C7D89684E6B}"/>
              </a:ext>
            </a:extLst>
          </p:cNvPr>
          <p:cNvSpPr txBox="1"/>
          <p:nvPr/>
        </p:nvSpPr>
        <p:spPr>
          <a:xfrm>
            <a:off x="451363" y="4085914"/>
            <a:ext cx="2263541" cy="159927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oAutofit/>
          </a:bodyPr>
          <a:lstStyle/>
          <a:p>
            <a:pPr marL="342900" lvl="0" indent="-342900">
              <a:spcAft>
                <a:spcPts val="0"/>
              </a:spcAft>
              <a:buFont typeface="Symbol" panose="05050102010706020507" pitchFamily="18" charset="2"/>
              <a:buChar char=""/>
            </a:pPr>
            <a:r>
              <a:rPr lang="en-GB" sz="1600" kern="1200" dirty="0">
                <a:solidFill>
                  <a:srgbClr val="333333"/>
                </a:solidFill>
                <a:effectLst/>
                <a:latin typeface="Open Sans"/>
                <a:ea typeface="Times New Roman" panose="02020603050405020304" pitchFamily="18" charset="0"/>
              </a:rPr>
              <a:t>Unequal power relations between women and men</a:t>
            </a:r>
            <a:endParaRPr lang="en-GB" sz="12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600" kern="1200" dirty="0">
                <a:solidFill>
                  <a:srgbClr val="333333"/>
                </a:solidFill>
                <a:effectLst/>
                <a:latin typeface="Open Sans"/>
                <a:ea typeface="Times New Roman" panose="02020603050405020304" pitchFamily="18" charset="0"/>
              </a:rPr>
              <a:t>Social structures</a:t>
            </a:r>
            <a:endParaRPr lang="en-GB" sz="12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600" kern="1200" dirty="0">
                <a:solidFill>
                  <a:srgbClr val="333333"/>
                </a:solidFill>
                <a:effectLst/>
                <a:latin typeface="Open Sans"/>
                <a:ea typeface="Times New Roman" panose="02020603050405020304" pitchFamily="18" charset="0"/>
              </a:rPr>
              <a:t>Identity construction</a:t>
            </a:r>
            <a:endParaRPr lang="en-GB" sz="1200" dirty="0">
              <a:effectLst/>
              <a:latin typeface="Times New Roman" panose="02020603050405020304" pitchFamily="18" charset="0"/>
              <a:ea typeface="Times New Roman" panose="02020603050405020304" pitchFamily="18" charset="0"/>
            </a:endParaRPr>
          </a:p>
        </p:txBody>
      </p:sp>
      <p:sp>
        <p:nvSpPr>
          <p:cNvPr id="9" name="Text Box 2">
            <a:extLst>
              <a:ext uri="{FF2B5EF4-FFF2-40B4-BE49-F238E27FC236}">
                <a16:creationId xmlns:a16="http://schemas.microsoft.com/office/drawing/2014/main" id="{866779A8-958E-4C4C-84C7-9544E374FA3C}"/>
              </a:ext>
            </a:extLst>
          </p:cNvPr>
          <p:cNvSpPr txBox="1">
            <a:spLocks noChangeArrowheads="1"/>
          </p:cNvSpPr>
          <p:nvPr/>
        </p:nvSpPr>
        <p:spPr bwMode="auto">
          <a:xfrm>
            <a:off x="665119" y="1473363"/>
            <a:ext cx="3233669" cy="149224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dirty="0">
                <a:effectLst/>
                <a:latin typeface="Garamond" panose="02020404030301010803" pitchFamily="18" charset="0"/>
                <a:ea typeface="Calibri" panose="020F0502020204030204" pitchFamily="34" charset="0"/>
                <a:cs typeface="Times New Roman" panose="02020603050405020304" pitchFamily="18" charset="0"/>
              </a:rPr>
              <a:t>Age; race; Income; Country; Ethnicity; Class; Location; religion, political affiliations, marital status, sexuality and Other Individual identities</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2">
            <a:extLst>
              <a:ext uri="{FF2B5EF4-FFF2-40B4-BE49-F238E27FC236}">
                <a16:creationId xmlns:a16="http://schemas.microsoft.com/office/drawing/2014/main" id="{BB768D3A-177E-492F-9077-286F380AC77C}"/>
              </a:ext>
            </a:extLst>
          </p:cNvPr>
          <p:cNvSpPr txBox="1">
            <a:spLocks noChangeArrowheads="1"/>
          </p:cNvSpPr>
          <p:nvPr/>
        </p:nvSpPr>
        <p:spPr bwMode="auto">
          <a:xfrm>
            <a:off x="8856253" y="3676736"/>
            <a:ext cx="3047616" cy="14773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spAutoFit/>
          </a:bodyPr>
          <a:lstStyle/>
          <a:p>
            <a:pPr marL="342900" lvl="0" indent="-342900">
              <a:spcAft>
                <a:spcPts val="0"/>
              </a:spcAft>
              <a:buFont typeface="Symbol" panose="05050102010706020507" pitchFamily="18" charset="2"/>
              <a:buChar char=""/>
            </a:pPr>
            <a:r>
              <a:rPr lang="en-GB" dirty="0">
                <a:effectLst/>
                <a:latin typeface="Garamond" panose="02020404030301010803" pitchFamily="18" charset="0"/>
                <a:ea typeface="Times New Roman" panose="02020603050405020304" pitchFamily="18" charset="0"/>
              </a:rPr>
              <a:t>Policies </a:t>
            </a:r>
            <a:endParaRPr lang="en-GB"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dirty="0">
                <a:effectLst/>
                <a:latin typeface="Garamond" panose="02020404030301010803" pitchFamily="18" charset="0"/>
                <a:ea typeface="Times New Roman" panose="02020603050405020304" pitchFamily="18" charset="0"/>
              </a:rPr>
              <a:t>Formal and informal Institutions and systems (</a:t>
            </a:r>
            <a:r>
              <a:rPr lang="en-GB" dirty="0">
                <a:solidFill>
                  <a:srgbClr val="000000"/>
                </a:solidFill>
                <a:effectLst/>
                <a:latin typeface="Garamond" panose="02020404030301010803" pitchFamily="18" charset="0"/>
                <a:ea typeface="Times New Roman" panose="02020603050405020304" pitchFamily="18" charset="0"/>
              </a:rPr>
              <a:t>political, social, economic, cultural)</a:t>
            </a:r>
            <a:endParaRPr lang="en-GB" dirty="0">
              <a:effectLst/>
              <a:latin typeface="Times New Roman" panose="02020603050405020304" pitchFamily="18" charset="0"/>
              <a:ea typeface="Times New Roman" panose="02020603050405020304" pitchFamily="18" charset="0"/>
            </a:endParaRPr>
          </a:p>
        </p:txBody>
      </p:sp>
      <p:sp>
        <p:nvSpPr>
          <p:cNvPr id="7" name="Arrow: Right 6">
            <a:extLst>
              <a:ext uri="{FF2B5EF4-FFF2-40B4-BE49-F238E27FC236}">
                <a16:creationId xmlns:a16="http://schemas.microsoft.com/office/drawing/2014/main" id="{6A5BF169-7826-43C0-BCD3-5EA11E43B286}"/>
              </a:ext>
            </a:extLst>
          </p:cNvPr>
          <p:cNvSpPr/>
          <p:nvPr/>
        </p:nvSpPr>
        <p:spPr>
          <a:xfrm>
            <a:off x="3912521" y="1977171"/>
            <a:ext cx="6197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id="{213CFB82-B63D-41A2-A68B-218EAFCDA732}"/>
              </a:ext>
            </a:extLst>
          </p:cNvPr>
          <p:cNvSpPr/>
          <p:nvPr/>
        </p:nvSpPr>
        <p:spPr>
          <a:xfrm>
            <a:off x="7890110" y="3982791"/>
            <a:ext cx="908519" cy="4903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3617291D-E19B-4E26-B97D-B96FC386ABD2}"/>
              </a:ext>
            </a:extLst>
          </p:cNvPr>
          <p:cNvSpPr/>
          <p:nvPr/>
        </p:nvSpPr>
        <p:spPr>
          <a:xfrm>
            <a:off x="2714904" y="4619809"/>
            <a:ext cx="662679" cy="457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CF40F07-E62C-4848-A4F1-3B76101E7444}"/>
              </a:ext>
            </a:extLst>
          </p:cNvPr>
          <p:cNvSpPr txBox="1"/>
          <p:nvPr/>
        </p:nvSpPr>
        <p:spPr>
          <a:xfrm>
            <a:off x="344557" y="6389745"/>
            <a:ext cx="10721008" cy="646331"/>
          </a:xfrm>
          <a:prstGeom prst="rect">
            <a:avLst/>
          </a:prstGeom>
          <a:noFill/>
        </p:spPr>
        <p:txBody>
          <a:bodyPr wrap="square" rtlCol="0">
            <a:spAutoFit/>
          </a:bodyPr>
          <a:lstStyle/>
          <a:p>
            <a:r>
              <a:rPr lang="en-GB" b="0" i="0" u="none" strike="noStrike" dirty="0">
                <a:solidFill>
                  <a:srgbClr val="333333"/>
                </a:solidFill>
                <a:effectLst/>
                <a:latin typeface="Open Sans"/>
              </a:rPr>
              <a:t>Need for social analyses in relation to  climate impacts to address root causes of climate injustice </a:t>
            </a:r>
          </a:p>
          <a:p>
            <a:endParaRPr lang="en-GB" dirty="0"/>
          </a:p>
        </p:txBody>
      </p:sp>
      <p:cxnSp>
        <p:nvCxnSpPr>
          <p:cNvPr id="16" name="Straight Arrow Connector 15">
            <a:extLst>
              <a:ext uri="{FF2B5EF4-FFF2-40B4-BE49-F238E27FC236}">
                <a16:creationId xmlns:a16="http://schemas.microsoft.com/office/drawing/2014/main" id="{9F5402E2-4C3A-4269-872D-9E0F7EB00D9E}"/>
              </a:ext>
            </a:extLst>
          </p:cNvPr>
          <p:cNvCxnSpPr>
            <a:cxnSpLocks/>
          </p:cNvCxnSpPr>
          <p:nvPr/>
        </p:nvCxnSpPr>
        <p:spPr>
          <a:xfrm flipH="1">
            <a:off x="5877768" y="1778769"/>
            <a:ext cx="2607875" cy="242275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0F9F4FD-8F2B-42C4-A36A-FFF4D88AC24F}"/>
              </a:ext>
            </a:extLst>
          </p:cNvPr>
          <p:cNvSpPr txBox="1"/>
          <p:nvPr/>
        </p:nvSpPr>
        <p:spPr>
          <a:xfrm>
            <a:off x="8475336" y="1242272"/>
            <a:ext cx="3070819" cy="1200329"/>
          </a:xfrm>
          <a:prstGeom prst="rect">
            <a:avLst/>
          </a:prstGeom>
          <a:solidFill>
            <a:srgbClr val="C00000"/>
          </a:solidFill>
        </p:spPr>
        <p:txBody>
          <a:bodyPr wrap="square" rtlCol="0">
            <a:spAutoFit/>
          </a:bodyPr>
          <a:lstStyle/>
          <a:p>
            <a:r>
              <a:rPr lang="en-GB" b="1" dirty="0">
                <a:solidFill>
                  <a:schemeClr val="bg1"/>
                </a:solidFill>
                <a:latin typeface="Garamond" panose="02020404030301010803" pitchFamily="18" charset="0"/>
              </a:rPr>
              <a:t>Extreme marginalisation, discrimination, voice lessness, poverty and exclusion</a:t>
            </a:r>
          </a:p>
        </p:txBody>
      </p:sp>
      <p:sp>
        <p:nvSpPr>
          <p:cNvPr id="3" name="Footer Placeholder 2">
            <a:extLst>
              <a:ext uri="{FF2B5EF4-FFF2-40B4-BE49-F238E27FC236}">
                <a16:creationId xmlns:a16="http://schemas.microsoft.com/office/drawing/2014/main" id="{BEAB222D-291A-4200-998D-1EA6F70038AD}"/>
              </a:ext>
            </a:extLst>
          </p:cNvPr>
          <p:cNvSpPr>
            <a:spLocks noGrp="1"/>
          </p:cNvSpPr>
          <p:nvPr>
            <p:ph type="ftr" sz="quarter" idx="11"/>
          </p:nvPr>
        </p:nvSpPr>
        <p:spPr/>
        <p:txBody>
          <a:bodyPr/>
          <a:lstStyle/>
          <a:p>
            <a:r>
              <a:rPr lang="en-US"/>
              <a:t>Feminist Futures: Reimagining Global Climate Justice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3050CD-B9C5-4F8D-B4CE-971A0996F816}"/>
              </a:ext>
            </a:extLst>
          </p:cNvPr>
          <p:cNvSpPr>
            <a:spLocks noGrp="1"/>
          </p:cNvSpPr>
          <p:nvPr>
            <p:ph type="ftr" sz="quarter" idx="11"/>
          </p:nvPr>
        </p:nvSpPr>
        <p:spPr/>
        <p:txBody>
          <a:bodyPr/>
          <a:lstStyle/>
          <a:p>
            <a:r>
              <a:rPr lang="en-US"/>
              <a:t>Feminist Futures: Reimagining Global Climate Justice</a:t>
            </a:r>
          </a:p>
        </p:txBody>
      </p:sp>
      <p:sp>
        <p:nvSpPr>
          <p:cNvPr id="5" name="Title 4">
            <a:extLst>
              <a:ext uri="{FF2B5EF4-FFF2-40B4-BE49-F238E27FC236}">
                <a16:creationId xmlns:a16="http://schemas.microsoft.com/office/drawing/2014/main" id="{EA5970C7-0322-4692-B1BF-F8918DF8E149}"/>
              </a:ext>
            </a:extLst>
          </p:cNvPr>
          <p:cNvSpPr>
            <a:spLocks noGrp="1"/>
          </p:cNvSpPr>
          <p:nvPr>
            <p:ph type="title"/>
          </p:nvPr>
        </p:nvSpPr>
        <p:spPr>
          <a:xfrm>
            <a:off x="838200" y="365125"/>
            <a:ext cx="10515600" cy="474091"/>
          </a:xfrm>
        </p:spPr>
        <p:txBody>
          <a:bodyPr>
            <a:normAutofit fontScale="90000"/>
          </a:bodyPr>
          <a:lstStyle/>
          <a:p>
            <a:r>
              <a:rPr lang="en-GB" dirty="0"/>
              <a:t>Climate and gender justice dimensions </a:t>
            </a:r>
          </a:p>
        </p:txBody>
      </p:sp>
      <p:sp>
        <p:nvSpPr>
          <p:cNvPr id="10" name="TextBox 9">
            <a:extLst>
              <a:ext uri="{FF2B5EF4-FFF2-40B4-BE49-F238E27FC236}">
                <a16:creationId xmlns:a16="http://schemas.microsoft.com/office/drawing/2014/main" id="{422F040A-B2B3-49E5-9255-89952580EAA2}"/>
              </a:ext>
            </a:extLst>
          </p:cNvPr>
          <p:cNvSpPr txBox="1"/>
          <p:nvPr/>
        </p:nvSpPr>
        <p:spPr>
          <a:xfrm>
            <a:off x="-51277" y="5653659"/>
            <a:ext cx="10431118" cy="365125"/>
          </a:xfrm>
          <a:prstGeom prst="rect">
            <a:avLst/>
          </a:prstGeom>
        </p:spPr>
        <p:txBody>
          <a:bodyPr vert="horz" wrap="square" lIns="36000" tIns="0" rIns="0" bIns="0" rtlCol="0" anchor="ctr">
            <a:normAutofit/>
          </a:bodyPr>
          <a:lstStyle/>
          <a:p>
            <a:pPr algn="l"/>
            <a:endParaRPr lang="en-GB" dirty="0">
              <a:solidFill>
                <a:srgbClr val="0070C0"/>
              </a:solidFill>
            </a:endParaRPr>
          </a:p>
        </p:txBody>
      </p:sp>
      <p:pic>
        <p:nvPicPr>
          <p:cNvPr id="14" name="Content Placeholder 13">
            <a:extLst>
              <a:ext uri="{FF2B5EF4-FFF2-40B4-BE49-F238E27FC236}">
                <a16:creationId xmlns:a16="http://schemas.microsoft.com/office/drawing/2014/main" id="{0E42EA07-2CE5-4118-8D80-A4C3B7B0DA32}"/>
              </a:ext>
            </a:extLst>
          </p:cNvPr>
          <p:cNvPicPr>
            <a:picLocks noGrp="1" noChangeAspect="1"/>
          </p:cNvPicPr>
          <p:nvPr>
            <p:ph sz="quarter" idx="14"/>
          </p:nvPr>
        </p:nvPicPr>
        <p:blipFill rotWithShape="1">
          <a:blip r:embed="rId2"/>
          <a:srcRect r="6531" b="3335"/>
          <a:stretch/>
        </p:blipFill>
        <p:spPr>
          <a:xfrm>
            <a:off x="245580" y="1267547"/>
            <a:ext cx="7873721" cy="3379304"/>
          </a:xfrm>
          <a:prstGeom prst="rect">
            <a:avLst/>
          </a:prstGeom>
        </p:spPr>
      </p:pic>
      <p:sp>
        <p:nvSpPr>
          <p:cNvPr id="6" name="TextBox 5">
            <a:extLst>
              <a:ext uri="{FF2B5EF4-FFF2-40B4-BE49-F238E27FC236}">
                <a16:creationId xmlns:a16="http://schemas.microsoft.com/office/drawing/2014/main" id="{DBCE1962-CD5A-42A4-AD00-F9A1B10E557E}"/>
              </a:ext>
            </a:extLst>
          </p:cNvPr>
          <p:cNvSpPr txBox="1"/>
          <p:nvPr/>
        </p:nvSpPr>
        <p:spPr>
          <a:xfrm>
            <a:off x="8355081" y="1207567"/>
            <a:ext cx="3591339" cy="4649894"/>
          </a:xfrm>
          <a:prstGeom prst="rect">
            <a:avLst/>
          </a:prstGeom>
        </p:spPr>
        <p:style>
          <a:lnRef idx="2">
            <a:schemeClr val="accent4"/>
          </a:lnRef>
          <a:fillRef idx="1">
            <a:schemeClr val="lt1"/>
          </a:fillRef>
          <a:effectRef idx="0">
            <a:schemeClr val="accent4"/>
          </a:effectRef>
          <a:fontRef idx="minor">
            <a:schemeClr val="dk1"/>
          </a:fontRef>
        </p:style>
        <p:txBody>
          <a:bodyPr vert="horz" wrap="square" lIns="36000" tIns="0" rIns="0" bIns="0" rtlCol="0" anchor="ctr">
            <a:normAutofit/>
          </a:bodyPr>
          <a:lstStyle/>
          <a:p>
            <a:pPr algn="l"/>
            <a:r>
              <a:rPr lang="en-GB" sz="2400" dirty="0">
                <a:solidFill>
                  <a:schemeClr val="accent3"/>
                </a:solidFill>
              </a:rPr>
              <a:t>See IIED and LDC work on Loss and Damage</a:t>
            </a:r>
          </a:p>
          <a:p>
            <a:pPr algn="l"/>
            <a:endParaRPr lang="en-GB" sz="2400" dirty="0">
              <a:solidFill>
                <a:schemeClr val="accent3"/>
              </a:solidFill>
            </a:endParaRPr>
          </a:p>
          <a:p>
            <a:pPr algn="l"/>
            <a:r>
              <a:rPr lang="en-GB" sz="2400" dirty="0">
                <a:solidFill>
                  <a:schemeClr val="accent3"/>
                </a:solidFill>
              </a:rPr>
              <a:t> </a:t>
            </a:r>
            <a:r>
              <a:rPr lang="en-GB" sz="2400" dirty="0">
                <a:solidFill>
                  <a:schemeClr val="accent3"/>
                </a:solidFill>
                <a:hlinkClick r:id="rId3"/>
              </a:rPr>
              <a:t>https://youtu.be/8lA4e-1Aiu0</a:t>
            </a:r>
            <a:r>
              <a:rPr lang="en-GB" sz="2400" dirty="0">
                <a:solidFill>
                  <a:schemeClr val="accent3"/>
                </a:solidFill>
              </a:rPr>
              <a:t> </a:t>
            </a:r>
          </a:p>
          <a:p>
            <a:pPr algn="l"/>
            <a:endParaRPr lang="en-GB" sz="2400" dirty="0">
              <a:solidFill>
                <a:schemeClr val="accent3"/>
              </a:solidFill>
            </a:endParaRPr>
          </a:p>
          <a:p>
            <a:pPr algn="l"/>
            <a:r>
              <a:rPr lang="en-GB" sz="2400" dirty="0">
                <a:solidFill>
                  <a:schemeClr val="accent3"/>
                </a:solidFill>
                <a:hlinkClick r:id="rId4"/>
              </a:rPr>
              <a:t>https://youtu.be/yVvVk2zNSbo</a:t>
            </a:r>
            <a:r>
              <a:rPr lang="en-GB" sz="2400" dirty="0">
                <a:solidFill>
                  <a:schemeClr val="accent3"/>
                </a:solidFill>
              </a:rPr>
              <a:t> </a:t>
            </a:r>
          </a:p>
          <a:p>
            <a:pPr algn="l"/>
            <a:endParaRPr lang="en-GB" sz="2400" dirty="0">
              <a:solidFill>
                <a:schemeClr val="accent3"/>
              </a:solidFill>
            </a:endParaRPr>
          </a:p>
          <a:p>
            <a:pPr algn="l"/>
            <a:r>
              <a:rPr lang="en-GB" sz="2400" dirty="0">
                <a:solidFill>
                  <a:schemeClr val="accent3"/>
                </a:solidFill>
                <a:hlinkClick r:id="rId5"/>
              </a:rPr>
              <a:t>https://youtu.be/VVSWQDDz72I</a:t>
            </a:r>
            <a:r>
              <a:rPr lang="en-GB" sz="2400" dirty="0">
                <a:solidFill>
                  <a:schemeClr val="accent3"/>
                </a:solidFill>
              </a:rPr>
              <a:t> </a:t>
            </a:r>
          </a:p>
        </p:txBody>
      </p:sp>
      <p:sp>
        <p:nvSpPr>
          <p:cNvPr id="2" name="TextBox 1">
            <a:extLst>
              <a:ext uri="{FF2B5EF4-FFF2-40B4-BE49-F238E27FC236}">
                <a16:creationId xmlns:a16="http://schemas.microsoft.com/office/drawing/2014/main" id="{541C497F-D3E6-4992-B46A-8170A7E91332}"/>
              </a:ext>
            </a:extLst>
          </p:cNvPr>
          <p:cNvSpPr txBox="1"/>
          <p:nvPr/>
        </p:nvSpPr>
        <p:spPr>
          <a:xfrm>
            <a:off x="245580" y="4757530"/>
            <a:ext cx="7873721" cy="1444487"/>
          </a:xfrm>
          <a:prstGeom prst="rect">
            <a:avLst/>
          </a:prstGeom>
          <a:ln>
            <a:solidFill>
              <a:schemeClr val="accent2"/>
            </a:solidFill>
          </a:ln>
        </p:spPr>
        <p:txBody>
          <a:bodyPr vert="horz" wrap="square" lIns="36000" tIns="0" rIns="0" bIns="0" rtlCol="0" anchor="ctr">
            <a:normAutofit lnSpcReduction="10000"/>
          </a:bodyPr>
          <a:lstStyle/>
          <a:p>
            <a:endParaRPr lang="en-GB" sz="2000" dirty="0">
              <a:solidFill>
                <a:schemeClr val="accent3"/>
              </a:solidFill>
              <a:effectLst/>
              <a:latin typeface="+mj-lt"/>
              <a:ea typeface="Calibri" panose="020F0502020204030204" pitchFamily="34" charset="0"/>
              <a:cs typeface="Times New Roman" panose="02020603050405020304" pitchFamily="18" charset="0"/>
            </a:endParaRPr>
          </a:p>
          <a:p>
            <a:r>
              <a:rPr lang="en-GB" sz="2000" dirty="0">
                <a:solidFill>
                  <a:schemeClr val="accent3"/>
                </a:solidFill>
                <a:effectLst/>
                <a:latin typeface="+mj-lt"/>
                <a:ea typeface="Calibri" panose="020F0502020204030204" pitchFamily="34" charset="0"/>
                <a:cs typeface="Times New Roman" panose="02020603050405020304" pitchFamily="18" charset="0"/>
              </a:rPr>
              <a:t>The year 2020 highlighted the compounding and multi-dimensional risks and shocks including climate change, COVID-19, and continued global inequality. Climate change exacerbates pre-existing gender inequalities, but it also reinforces them</a:t>
            </a:r>
          </a:p>
          <a:p>
            <a:pPr algn="l"/>
            <a:endParaRPr lang="en-GB" dirty="0">
              <a:solidFill>
                <a:schemeClr val="accent1"/>
              </a:solidFill>
            </a:endParaRPr>
          </a:p>
        </p:txBody>
      </p:sp>
    </p:spTree>
    <p:extLst>
      <p:ext uri="{BB962C8B-B14F-4D97-AF65-F5344CB8AC3E}">
        <p14:creationId xmlns:p14="http://schemas.microsoft.com/office/powerpoint/2010/main" val="288707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196-CCC5-43AD-951B-618EA743804A}"/>
              </a:ext>
            </a:extLst>
          </p:cNvPr>
          <p:cNvSpPr>
            <a:spLocks noGrp="1"/>
          </p:cNvSpPr>
          <p:nvPr>
            <p:ph type="title"/>
          </p:nvPr>
        </p:nvSpPr>
        <p:spPr>
          <a:xfrm>
            <a:off x="838199" y="486560"/>
            <a:ext cx="10788941" cy="804077"/>
          </a:xfrm>
        </p:spPr>
        <p:txBody>
          <a:bodyPr>
            <a:normAutofit/>
          </a:bodyPr>
          <a:lstStyle/>
          <a:p>
            <a:r>
              <a:rPr lang="en-GB" sz="2800" b="0" dirty="0"/>
              <a:t>Inclusive budgeting for climate change adaptation in Africa (IBFCCA) project</a:t>
            </a:r>
          </a:p>
        </p:txBody>
      </p:sp>
      <p:sp>
        <p:nvSpPr>
          <p:cNvPr id="3" name="Content Placeholder 2">
            <a:extLst>
              <a:ext uri="{FF2B5EF4-FFF2-40B4-BE49-F238E27FC236}">
                <a16:creationId xmlns:a16="http://schemas.microsoft.com/office/drawing/2014/main" id="{B53A24C9-1B8A-4B9C-859D-A08728770240}"/>
              </a:ext>
            </a:extLst>
          </p:cNvPr>
          <p:cNvSpPr>
            <a:spLocks noGrp="1"/>
          </p:cNvSpPr>
          <p:nvPr>
            <p:ph idx="1"/>
          </p:nvPr>
        </p:nvSpPr>
        <p:spPr>
          <a:xfrm>
            <a:off x="838200" y="1375794"/>
            <a:ext cx="10260435" cy="4801169"/>
          </a:xfrm>
        </p:spPr>
        <p:txBody>
          <a:bodyPr>
            <a:normAutofit lnSpcReduction="10000"/>
          </a:bodyPr>
          <a:lstStyle/>
          <a:p>
            <a:pPr marL="285750" indent="-285750" algn="just">
              <a:buClr>
                <a:srgbClr val="00B050"/>
              </a:buClr>
              <a:buFont typeface="Wingdings" panose="05000000000000000000" pitchFamily="2" charset="2"/>
              <a:buChar char="q"/>
            </a:pPr>
            <a:r>
              <a:rPr lang="en-GB" sz="2400" dirty="0">
                <a:solidFill>
                  <a:srgbClr val="333333"/>
                </a:solidFill>
                <a:effectLst/>
                <a:latin typeface="+mj-lt"/>
                <a:ea typeface="Calibri" panose="020F0502020204030204" pitchFamily="34" charset="0"/>
              </a:rPr>
              <a:t>Partnership between CABRI IIED, the International Budget Partnership and UNDP  funded by the Swedish International Development Cooperation Agency (</a:t>
            </a:r>
            <a:r>
              <a:rPr lang="en-GB" sz="2400" dirty="0" err="1">
                <a:solidFill>
                  <a:srgbClr val="333333"/>
                </a:solidFill>
                <a:effectLst/>
                <a:latin typeface="+mj-lt"/>
                <a:ea typeface="Calibri" panose="020F0502020204030204" pitchFamily="34" charset="0"/>
              </a:rPr>
              <a:t>Sida</a:t>
            </a:r>
            <a:r>
              <a:rPr lang="en-GB" sz="2400" dirty="0">
                <a:solidFill>
                  <a:srgbClr val="333333"/>
                </a:solidFill>
                <a:effectLst/>
                <a:latin typeface="+mj-lt"/>
                <a:ea typeface="Calibri" panose="020F0502020204030204" pitchFamily="34" charset="0"/>
              </a:rPr>
              <a:t>)</a:t>
            </a:r>
          </a:p>
          <a:p>
            <a:pPr marL="285750" indent="-285750" algn="just">
              <a:buClr>
                <a:srgbClr val="00B050"/>
              </a:buClr>
              <a:buFont typeface="Wingdings" panose="05000000000000000000" pitchFamily="2" charset="2"/>
              <a:buChar char="q"/>
            </a:pPr>
            <a:r>
              <a:rPr lang="en-GB" sz="2400" dirty="0">
                <a:solidFill>
                  <a:srgbClr val="333333"/>
                </a:solidFill>
                <a:effectLst/>
                <a:latin typeface="+mj-lt"/>
                <a:ea typeface="Calibri" panose="020F0502020204030204" pitchFamily="34" charset="0"/>
              </a:rPr>
              <a:t>The IBFCCA programme supports stronger links between climate change policy, </a:t>
            </a:r>
            <a:r>
              <a:rPr lang="en-GB" sz="2400" dirty="0">
                <a:solidFill>
                  <a:srgbClr val="333333"/>
                </a:solidFill>
                <a:effectLst/>
                <a:latin typeface="+mj-lt"/>
                <a:ea typeface="Calibri" panose="020F0502020204030204" pitchFamily="34" charset="0"/>
                <a:cs typeface="Times New Roman" panose="02020603050405020304" pitchFamily="18" charset="0"/>
              </a:rPr>
              <a:t>gender equity,</a:t>
            </a:r>
            <a:r>
              <a:rPr lang="en-GB" sz="2400" dirty="0">
                <a:solidFill>
                  <a:srgbClr val="333333"/>
                </a:solidFill>
                <a:effectLst/>
                <a:latin typeface="+mj-lt"/>
                <a:ea typeface="Calibri" panose="020F0502020204030204" pitchFamily="34" charset="0"/>
              </a:rPr>
              <a:t> and the budget process</a:t>
            </a:r>
            <a:endParaRPr lang="en-GB" sz="2400" dirty="0">
              <a:solidFill>
                <a:srgbClr val="333333"/>
              </a:solidFill>
              <a:latin typeface="+mj-lt"/>
              <a:ea typeface="Calibri" panose="020F0502020204030204" pitchFamily="34" charset="0"/>
            </a:endParaRPr>
          </a:p>
          <a:p>
            <a:pPr marL="285750" indent="-285750" algn="just">
              <a:buClr>
                <a:srgbClr val="00B050"/>
              </a:buClr>
              <a:buFont typeface="Wingdings" panose="05000000000000000000" pitchFamily="2" charset="2"/>
              <a:buChar char="q"/>
            </a:pPr>
            <a:r>
              <a:rPr lang="en-GB" sz="2400" dirty="0">
                <a:solidFill>
                  <a:srgbClr val="333333"/>
                </a:solidFill>
                <a:effectLst/>
                <a:latin typeface="+mj-lt"/>
                <a:ea typeface="Calibri" panose="020F0502020204030204" pitchFamily="34" charset="0"/>
              </a:rPr>
              <a:t>Working closely with ministries of finance across Africa, the programme aims to promote climate resilience in Africa and to support African governments to benefit from the opportunities of a just transition to a net zero carbon future. </a:t>
            </a:r>
          </a:p>
          <a:p>
            <a:pPr marL="285750" indent="-285750" algn="just">
              <a:buClr>
                <a:srgbClr val="00B050"/>
              </a:buClr>
              <a:buFont typeface="Wingdings" panose="05000000000000000000" pitchFamily="2" charset="2"/>
              <a:buChar char="q"/>
            </a:pPr>
            <a:r>
              <a:rPr lang="en-GB" sz="2400" spc="75" dirty="0">
                <a:solidFill>
                  <a:srgbClr val="333333"/>
                </a:solidFill>
                <a:effectLst/>
                <a:latin typeface="+mj-lt"/>
                <a:ea typeface="Calibri" panose="020F0502020204030204" pitchFamily="34" charset="0"/>
              </a:rPr>
              <a:t>The focus countries selected for the inception phase are Ghana, Uganda, Benin, Mozambique and Kenya. </a:t>
            </a:r>
            <a:endParaRPr lang="en-GB" sz="2400" spc="75" dirty="0">
              <a:effectLst/>
              <a:latin typeface="+mj-lt"/>
              <a:ea typeface="Calibri" panose="020F0502020204030204" pitchFamily="34" charset="0"/>
            </a:endParaRPr>
          </a:p>
          <a:p>
            <a:endParaRPr lang="en-GB" dirty="0"/>
          </a:p>
        </p:txBody>
      </p:sp>
      <p:sp>
        <p:nvSpPr>
          <p:cNvPr id="4" name="AutoShape 2">
            <a:extLst>
              <a:ext uri="{FF2B5EF4-FFF2-40B4-BE49-F238E27FC236}">
                <a16:creationId xmlns:a16="http://schemas.microsoft.com/office/drawing/2014/main" id="{78011A17-FB92-406B-AAF4-2364468FBD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a:extLst>
              <a:ext uri="{FF2B5EF4-FFF2-40B4-BE49-F238E27FC236}">
                <a16:creationId xmlns:a16="http://schemas.microsoft.com/office/drawing/2014/main" id="{573925BD-7AC7-47A6-98C3-4EB50530469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a:extLst>
              <a:ext uri="{FF2B5EF4-FFF2-40B4-BE49-F238E27FC236}">
                <a16:creationId xmlns:a16="http://schemas.microsoft.com/office/drawing/2014/main" id="{EC156C98-1652-4AFE-9920-84E0B4BE516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a:extLst>
              <a:ext uri="{FF2B5EF4-FFF2-40B4-BE49-F238E27FC236}">
                <a16:creationId xmlns:a16="http://schemas.microsoft.com/office/drawing/2014/main" id="{680F0161-9D6D-4E22-A5AB-5B8CA4D2A06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ooter Placeholder 7">
            <a:extLst>
              <a:ext uri="{FF2B5EF4-FFF2-40B4-BE49-F238E27FC236}">
                <a16:creationId xmlns:a16="http://schemas.microsoft.com/office/drawing/2014/main" id="{01919E3E-7455-4631-9563-8AA28095F0C5}"/>
              </a:ext>
            </a:extLst>
          </p:cNvPr>
          <p:cNvSpPr>
            <a:spLocks noGrp="1"/>
          </p:cNvSpPr>
          <p:nvPr>
            <p:ph type="ftr" sz="quarter" idx="11"/>
          </p:nvPr>
        </p:nvSpPr>
        <p:spPr/>
        <p:txBody>
          <a:bodyPr/>
          <a:lstStyle/>
          <a:p>
            <a:r>
              <a:rPr lang="en-GB"/>
              <a:t>Feminist Futures: Reimagining Global Climate Justice</a:t>
            </a:r>
          </a:p>
        </p:txBody>
      </p:sp>
    </p:spTree>
    <p:extLst>
      <p:ext uri="{BB962C8B-B14F-4D97-AF65-F5344CB8AC3E}">
        <p14:creationId xmlns:p14="http://schemas.microsoft.com/office/powerpoint/2010/main" val="358716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219F-D0B4-4A26-BC00-89522629EFE3}"/>
              </a:ext>
            </a:extLst>
          </p:cNvPr>
          <p:cNvSpPr>
            <a:spLocks noGrp="1"/>
          </p:cNvSpPr>
          <p:nvPr>
            <p:ph type="title"/>
          </p:nvPr>
        </p:nvSpPr>
        <p:spPr>
          <a:xfrm>
            <a:off x="838200" y="365126"/>
            <a:ext cx="10515600" cy="960438"/>
          </a:xfrm>
        </p:spPr>
        <p:txBody>
          <a:bodyPr>
            <a:normAutofit/>
          </a:bodyPr>
          <a:lstStyle/>
          <a:p>
            <a:r>
              <a:rPr lang="en-GB" sz="2800" dirty="0"/>
              <a:t>How gender responsive have the climate funds and frameworks been globally?</a:t>
            </a:r>
          </a:p>
        </p:txBody>
      </p:sp>
      <p:sp>
        <p:nvSpPr>
          <p:cNvPr id="3" name="Content Placeholder 2">
            <a:extLst>
              <a:ext uri="{FF2B5EF4-FFF2-40B4-BE49-F238E27FC236}">
                <a16:creationId xmlns:a16="http://schemas.microsoft.com/office/drawing/2014/main" id="{54F17AE2-62BD-4F53-B545-87EFC4F2C715}"/>
              </a:ext>
            </a:extLst>
          </p:cNvPr>
          <p:cNvSpPr>
            <a:spLocks noGrp="1"/>
          </p:cNvSpPr>
          <p:nvPr>
            <p:ph idx="1"/>
          </p:nvPr>
        </p:nvSpPr>
        <p:spPr>
          <a:xfrm>
            <a:off x="838200" y="1325564"/>
            <a:ext cx="10515600" cy="5089565"/>
          </a:xfrm>
        </p:spPr>
        <p:txBody>
          <a:bodyPr>
            <a:normAutofit fontScale="62500" lnSpcReduction="20000"/>
          </a:bodyPr>
          <a:lstStyle/>
          <a:p>
            <a:r>
              <a:rPr lang="en-GB" sz="2900" b="1" dirty="0">
                <a:solidFill>
                  <a:srgbClr val="000000"/>
                </a:solidFill>
                <a:effectLst/>
                <a:ea typeface="Calibri" panose="020F0502020204030204" pitchFamily="34" charset="0"/>
                <a:cs typeface="Times New Roman" panose="02020603050405020304" pitchFamily="18" charset="0"/>
              </a:rPr>
              <a:t>Article 7.5 of the Paris Agreement </a:t>
            </a:r>
          </a:p>
          <a:p>
            <a:pPr marL="285750" indent="-285750">
              <a:buFont typeface="Arial" panose="020B0604020202020204" pitchFamily="34" charset="0"/>
              <a:buChar char="•"/>
            </a:pPr>
            <a:r>
              <a:rPr lang="en-GB" sz="2900" dirty="0">
                <a:solidFill>
                  <a:srgbClr val="000000"/>
                </a:solidFill>
                <a:effectLst/>
                <a:ea typeface="Calibri" panose="020F0502020204030204" pitchFamily="34" charset="0"/>
                <a:cs typeface="Times New Roman" panose="02020603050405020304" pitchFamily="18" charset="0"/>
              </a:rPr>
              <a:t>Governments</a:t>
            </a:r>
            <a:r>
              <a:rPr lang="en-GB" sz="2900" dirty="0">
                <a:effectLst/>
                <a:ea typeface="Calibri" panose="020F0502020204030204" pitchFamily="34" charset="0"/>
                <a:cs typeface="Times New Roman" panose="02020603050405020304" pitchFamily="18" charset="0"/>
              </a:rPr>
              <a:t> acknowledge that </a:t>
            </a:r>
            <a:r>
              <a:rPr lang="en-GB" sz="2900" u="sng" dirty="0">
                <a:effectLst/>
                <a:ea typeface="Calibri" panose="020F0502020204030204" pitchFamily="34" charset="0"/>
                <a:cs typeface="Times New Roman" panose="02020603050405020304" pitchFamily="18" charset="0"/>
              </a:rPr>
              <a:t>adaptation action should follow a country-driven, gender-responsive, participatory and fully transparent approach, taking into consideration vulnerable groups, communities and ecosystems …….</a:t>
            </a:r>
            <a:endParaRPr lang="en-GB" sz="2900" u="sng"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900" b="1" u="sng" dirty="0">
                <a:solidFill>
                  <a:schemeClr val="accent3"/>
                </a:solidFill>
                <a:cs typeface="Times New Roman" panose="02020603050405020304" pitchFamily="18" charset="0"/>
              </a:rPr>
              <a:t>Recognition dimensions of justice</a:t>
            </a:r>
            <a:r>
              <a:rPr lang="en-GB" sz="2900" b="1" u="sng" dirty="0">
                <a:cs typeface="Times New Roman" panose="02020603050405020304" pitchFamily="18" charset="0"/>
              </a:rPr>
              <a:t>;</a:t>
            </a:r>
            <a:r>
              <a:rPr lang="en-GB" sz="2900" dirty="0">
                <a:effectLst/>
                <a:ea typeface="Calibri" panose="020F0502020204030204" pitchFamily="34" charset="0"/>
                <a:cs typeface="Times New Roman" panose="02020603050405020304" pitchFamily="18" charset="0"/>
              </a:rPr>
              <a:t> and should be based on and guided by the </a:t>
            </a:r>
            <a:r>
              <a:rPr lang="en-GB" sz="2900" u="sng" dirty="0">
                <a:effectLst/>
                <a:ea typeface="Calibri" panose="020F0502020204030204" pitchFamily="34" charset="0"/>
                <a:cs typeface="Times New Roman" panose="02020603050405020304" pitchFamily="18" charset="0"/>
              </a:rPr>
              <a:t>best available science and, as appropriate, traditional knowledge, knowledge of indigenous peoples and local knowledge systems….</a:t>
            </a:r>
          </a:p>
          <a:p>
            <a:pPr marL="285750" indent="-285750">
              <a:buFont typeface="Arial" panose="020B0604020202020204" pitchFamily="34" charset="0"/>
              <a:buChar char="•"/>
            </a:pPr>
            <a:endParaRPr lang="en-GB" sz="2900" u="sng" dirty="0">
              <a:effectLst/>
              <a:ea typeface="Calibri" panose="020F0502020204030204" pitchFamily="34" charset="0"/>
              <a:cs typeface="Times New Roman" panose="02020603050405020304" pitchFamily="18" charset="0"/>
            </a:endParaRPr>
          </a:p>
          <a:p>
            <a:r>
              <a:rPr lang="en-GB" sz="2900" b="1" dirty="0">
                <a:effectLst/>
                <a:ea typeface="Calibri" panose="020F0502020204030204" pitchFamily="34" charset="0"/>
                <a:cs typeface="Times New Roman" panose="02020603050405020304" pitchFamily="18" charset="0"/>
              </a:rPr>
              <a:t>Article 9 of the Paris Agreement </a:t>
            </a:r>
          </a:p>
          <a:p>
            <a:pPr marL="285750" indent="-285750">
              <a:buFont typeface="Arial" panose="020B0604020202020204" pitchFamily="34" charset="0"/>
              <a:buChar char="•"/>
            </a:pPr>
            <a:r>
              <a:rPr lang="en-GB" sz="2900" dirty="0">
                <a:effectLst/>
                <a:ea typeface="Calibri" panose="020F0502020204030204" pitchFamily="34" charset="0"/>
                <a:cs typeface="Times New Roman" panose="02020603050405020304" pitchFamily="18" charset="0"/>
              </a:rPr>
              <a:t>refers to the need for </a:t>
            </a:r>
            <a:r>
              <a:rPr lang="en-GB" sz="2900" u="sng" dirty="0">
                <a:effectLst/>
                <a:ea typeface="Calibri" panose="020F0502020204030204" pitchFamily="34" charset="0"/>
                <a:cs typeface="Times New Roman" panose="02020603050405020304" pitchFamily="18" charset="0"/>
              </a:rPr>
              <a:t>increased availability of climate finance, </a:t>
            </a:r>
            <a:r>
              <a:rPr lang="en-GB" sz="2900" dirty="0">
                <a:effectLst/>
                <a:ea typeface="Calibri" panose="020F0502020204030204" pitchFamily="34" charset="0"/>
                <a:cs typeface="Times New Roman" panose="02020603050405020304" pitchFamily="18" charset="0"/>
              </a:rPr>
              <a:t>however, there is limited reference for the need for climate finance to be distributed in a gender equitable</a:t>
            </a:r>
            <a:r>
              <a:rPr lang="en-GB" sz="2900" b="1" dirty="0">
                <a:effectLst/>
                <a:ea typeface="Calibri" panose="020F0502020204030204" pitchFamily="34" charset="0"/>
                <a:cs typeface="Times New Roman" panose="02020603050405020304" pitchFamily="18" charset="0"/>
              </a:rPr>
              <a:t> </a:t>
            </a:r>
            <a:r>
              <a:rPr lang="en-GB" sz="2900" dirty="0">
                <a:effectLst/>
                <a:ea typeface="Calibri" panose="020F0502020204030204" pitchFamily="34" charset="0"/>
                <a:cs typeface="Times New Roman" panose="02020603050405020304" pitchFamily="18" charset="0"/>
              </a:rPr>
              <a:t>way.</a:t>
            </a:r>
          </a:p>
          <a:p>
            <a:endParaRPr lang="en-GB" sz="2900" dirty="0">
              <a:solidFill>
                <a:srgbClr val="0B0C0C"/>
              </a:solidFill>
              <a:effectLst/>
              <a:ea typeface="Calibri" panose="020F0502020204030204" pitchFamily="34" charset="0"/>
              <a:cs typeface="Times New Roman" panose="02020603050405020304" pitchFamily="18" charset="0"/>
            </a:endParaRPr>
          </a:p>
          <a:p>
            <a:r>
              <a:rPr lang="en-GB" sz="2900" dirty="0">
                <a:solidFill>
                  <a:schemeClr val="accent3"/>
                </a:solidFill>
                <a:effectLst/>
                <a:ea typeface="Calibri" panose="020F0502020204030204" pitchFamily="34" charset="0"/>
                <a:cs typeface="Times New Roman" panose="02020603050405020304" pitchFamily="18" charset="0"/>
              </a:rPr>
              <a:t>Rethinking gender and climate overlaps in public finance management has potential to ensure investments improve response to climate change and deliver gender and social justice outcomes simultaneously.</a:t>
            </a:r>
          </a:p>
          <a:p>
            <a:pPr marL="285750" indent="-285750">
              <a:buFont typeface="Arial" panose="020B0604020202020204" pitchFamily="34" charset="0"/>
              <a:buChar char="•"/>
            </a:pPr>
            <a:endParaRPr lang="en-GB" sz="2900" dirty="0">
              <a:effectLst/>
              <a:ea typeface="Calibri" panose="020F0502020204030204" pitchFamily="34" charset="0"/>
              <a:cs typeface="Times New Roman" panose="02020603050405020304" pitchFamily="18" charset="0"/>
            </a:endParaRPr>
          </a:p>
          <a:p>
            <a:r>
              <a:rPr lang="en-GB" sz="1800" b="1" u="sng" dirty="0">
                <a:effectLst/>
                <a:latin typeface="Arial Nova" panose="020B0504020202020204" pitchFamily="34" charset="0"/>
                <a:ea typeface="Calibri" panose="020F0502020204030204" pitchFamily="34" charset="0"/>
                <a:cs typeface="Times New Roman" panose="02020603050405020304" pitchFamily="18" charset="0"/>
              </a:rPr>
              <a:t> </a:t>
            </a:r>
            <a:endParaRPr lang="en-GB" dirty="0"/>
          </a:p>
        </p:txBody>
      </p:sp>
      <p:sp>
        <p:nvSpPr>
          <p:cNvPr id="5" name="Footer Placeholder 4">
            <a:extLst>
              <a:ext uri="{FF2B5EF4-FFF2-40B4-BE49-F238E27FC236}">
                <a16:creationId xmlns:a16="http://schemas.microsoft.com/office/drawing/2014/main" id="{9785D9D3-8C69-4D81-8689-AAABD432B517}"/>
              </a:ext>
            </a:extLst>
          </p:cNvPr>
          <p:cNvSpPr>
            <a:spLocks noGrp="1"/>
          </p:cNvSpPr>
          <p:nvPr>
            <p:ph type="ftr" sz="quarter" idx="11"/>
          </p:nvPr>
        </p:nvSpPr>
        <p:spPr/>
        <p:txBody>
          <a:bodyPr/>
          <a:lstStyle/>
          <a:p>
            <a:r>
              <a:rPr lang="en-GB"/>
              <a:t>Feminist Futures: Reimagining Global Climate Justice</a:t>
            </a:r>
          </a:p>
        </p:txBody>
      </p:sp>
    </p:spTree>
    <p:extLst>
      <p:ext uri="{BB962C8B-B14F-4D97-AF65-F5344CB8AC3E}">
        <p14:creationId xmlns:p14="http://schemas.microsoft.com/office/powerpoint/2010/main" val="418559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8B15-E422-4972-B0D6-E54ABB75664A}"/>
              </a:ext>
            </a:extLst>
          </p:cNvPr>
          <p:cNvSpPr>
            <a:spLocks noGrp="1"/>
          </p:cNvSpPr>
          <p:nvPr>
            <p:ph type="title"/>
          </p:nvPr>
        </p:nvSpPr>
        <p:spPr>
          <a:xfrm>
            <a:off x="838200" y="365126"/>
            <a:ext cx="10515600" cy="760290"/>
          </a:xfrm>
        </p:spPr>
        <p:txBody>
          <a:bodyPr anchor="ctr">
            <a:normAutofit/>
          </a:bodyPr>
          <a:lstStyle/>
          <a:p>
            <a:r>
              <a:rPr lang="en-GB" sz="2800" dirty="0"/>
              <a:t>Global climate funds, gender and social inclusion…</a:t>
            </a:r>
          </a:p>
        </p:txBody>
      </p:sp>
      <p:sp>
        <p:nvSpPr>
          <p:cNvPr id="8" name="Content Placeholder 7">
            <a:extLst>
              <a:ext uri="{FF2B5EF4-FFF2-40B4-BE49-F238E27FC236}">
                <a16:creationId xmlns:a16="http://schemas.microsoft.com/office/drawing/2014/main" id="{D45E0EEF-F292-4BB7-9A06-3ECC8EE21F27}"/>
              </a:ext>
            </a:extLst>
          </p:cNvPr>
          <p:cNvSpPr>
            <a:spLocks noGrp="1"/>
          </p:cNvSpPr>
          <p:nvPr>
            <p:ph sz="half" idx="2"/>
          </p:nvPr>
        </p:nvSpPr>
        <p:spPr>
          <a:xfrm>
            <a:off x="6172200" y="1363583"/>
            <a:ext cx="5532120" cy="4917948"/>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nSpc>
                <a:spcPct val="104000"/>
              </a:lnSpc>
            </a:pPr>
            <a:r>
              <a:rPr lang="en-GB" sz="1800" b="1" dirty="0">
                <a:solidFill>
                  <a:schemeClr val="tx1"/>
                </a:solidFill>
              </a:rPr>
              <a:t>Despite the policies, findings still show gaps….</a:t>
            </a:r>
          </a:p>
          <a:p>
            <a:pPr marL="342900" lvl="0" indent="-342900">
              <a:lnSpc>
                <a:spcPct val="104000"/>
              </a:lnSpc>
              <a:buClr>
                <a:srgbClr val="00B0F0"/>
              </a:buClr>
              <a:buFont typeface="Wingdings" panose="05000000000000000000" pitchFamily="2" charset="2"/>
              <a:buChar char="q"/>
            </a:pPr>
            <a:r>
              <a:rPr lang="en-GB" sz="1800" dirty="0">
                <a:solidFill>
                  <a:schemeClr val="tx1"/>
                </a:solidFill>
                <a:effectLst/>
              </a:rPr>
              <a:t>There is difficulty with translating gender policies and guidelines into practical implementation including integration into PFM systems at country level.</a:t>
            </a:r>
          </a:p>
          <a:p>
            <a:pPr marL="342900" lvl="0" indent="-342900">
              <a:lnSpc>
                <a:spcPct val="104000"/>
              </a:lnSpc>
              <a:buClr>
                <a:srgbClr val="00B0F0"/>
              </a:buClr>
              <a:buFont typeface="Wingdings" panose="05000000000000000000" pitchFamily="2" charset="2"/>
              <a:buChar char="q"/>
            </a:pPr>
            <a:r>
              <a:rPr lang="en-GB" sz="1800" dirty="0">
                <a:solidFill>
                  <a:schemeClr val="tx1"/>
                </a:solidFill>
                <a:effectLst/>
              </a:rPr>
              <a:t>Projects mentioned gender but did not incorporate gender into their activities (GEF 2017).</a:t>
            </a:r>
          </a:p>
          <a:p>
            <a:pPr marL="342900" lvl="0" indent="-342900">
              <a:lnSpc>
                <a:spcPct val="104000"/>
              </a:lnSpc>
              <a:buClr>
                <a:srgbClr val="00B0F0"/>
              </a:buClr>
              <a:buFont typeface="Wingdings" panose="05000000000000000000" pitchFamily="2" charset="2"/>
              <a:buChar char="q"/>
            </a:pPr>
            <a:r>
              <a:rPr lang="en-GB" sz="1800" dirty="0">
                <a:solidFill>
                  <a:schemeClr val="tx1"/>
                </a:solidFill>
                <a:effectLst/>
              </a:rPr>
              <a:t>Capabilities of the countries to put in place strong inclusive climate and gender responsive approaches in their PFM systems and supporting local level systems to support implementation.</a:t>
            </a:r>
          </a:p>
          <a:p>
            <a:pPr marL="342900" lvl="0" indent="-342900">
              <a:lnSpc>
                <a:spcPct val="104000"/>
              </a:lnSpc>
              <a:spcAft>
                <a:spcPts val="800"/>
              </a:spcAft>
              <a:buClr>
                <a:srgbClr val="00B0F0"/>
              </a:buClr>
              <a:buFont typeface="Wingdings" panose="05000000000000000000" pitchFamily="2" charset="2"/>
              <a:buChar char="q"/>
            </a:pPr>
            <a:r>
              <a:rPr lang="en-GB" sz="1800" dirty="0">
                <a:solidFill>
                  <a:schemeClr val="tx1"/>
                </a:solidFill>
                <a:effectLst/>
              </a:rPr>
              <a:t>Tokenistic and tick box processes of mainstreaming gender equality does not deliver the real change needed for adaption</a:t>
            </a:r>
          </a:p>
          <a:p>
            <a:pPr marL="342900" indent="-342900">
              <a:lnSpc>
                <a:spcPct val="104000"/>
              </a:lnSpc>
              <a:spcAft>
                <a:spcPts val="800"/>
              </a:spcAft>
              <a:buClr>
                <a:srgbClr val="00B0F0"/>
              </a:buClr>
              <a:buFont typeface="Wingdings" panose="05000000000000000000" pitchFamily="2" charset="2"/>
              <a:buChar char="q"/>
            </a:pPr>
            <a:r>
              <a:rPr lang="en-GB" sz="1800" dirty="0">
                <a:effectLst/>
                <a:latin typeface="Arial Nova" panose="020B0504020202020204" pitchFamily="34" charset="0"/>
                <a:ea typeface="Calibri" panose="020F0502020204030204" pitchFamily="34" charset="0"/>
                <a:cs typeface="Times New Roman" panose="02020603050405020304" pitchFamily="18" charset="0"/>
              </a:rPr>
              <a:t>In adequate financial allocation and specific budgeting for engagement, including for non-state actors.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4000"/>
              </a:lnSpc>
              <a:spcAft>
                <a:spcPts val="800"/>
              </a:spcAft>
              <a:buFont typeface="Wingdings" panose="05000000000000000000" pitchFamily="2" charset="2"/>
              <a:buChar char="q"/>
            </a:pPr>
            <a:endParaRPr lang="en-GB" sz="1800" dirty="0">
              <a:solidFill>
                <a:schemeClr val="tx1"/>
              </a:solidFill>
              <a:effectLst/>
            </a:endParaRPr>
          </a:p>
          <a:p>
            <a:pPr>
              <a:lnSpc>
                <a:spcPct val="104000"/>
              </a:lnSpc>
            </a:pPr>
            <a:endParaRPr lang="en-GB" sz="1500" dirty="0">
              <a:solidFill>
                <a:schemeClr val="tx1"/>
              </a:solidFill>
            </a:endParaRPr>
          </a:p>
        </p:txBody>
      </p:sp>
      <p:sp>
        <p:nvSpPr>
          <p:cNvPr id="14" name="Footer Placeholder 5">
            <a:extLst>
              <a:ext uri="{FF2B5EF4-FFF2-40B4-BE49-F238E27FC236}">
                <a16:creationId xmlns:a16="http://schemas.microsoft.com/office/drawing/2014/main" id="{5DF125E6-143E-4096-8196-1BD35EE78636}"/>
              </a:ext>
            </a:extLst>
          </p:cNvPr>
          <p:cNvSpPr>
            <a:spLocks noGrp="1"/>
          </p:cNvSpPr>
          <p:nvPr>
            <p:ph type="ftr" sz="quarter" idx="11"/>
          </p:nvPr>
        </p:nvSpPr>
        <p:spPr>
          <a:xfrm>
            <a:off x="1474893" y="6415129"/>
            <a:ext cx="5389457" cy="365125"/>
          </a:xfrm>
        </p:spPr>
        <p:txBody>
          <a:bodyPr/>
          <a:lstStyle/>
          <a:p>
            <a:r>
              <a:rPr lang="en-GB"/>
              <a:t>Feminist Futures: Reimagining Global Climate Justice</a:t>
            </a:r>
          </a:p>
        </p:txBody>
      </p:sp>
      <p:graphicFrame>
        <p:nvGraphicFramePr>
          <p:cNvPr id="10" name="Content Placeholder 6">
            <a:extLst>
              <a:ext uri="{FF2B5EF4-FFF2-40B4-BE49-F238E27FC236}">
                <a16:creationId xmlns:a16="http://schemas.microsoft.com/office/drawing/2014/main" id="{83D3354B-9EC4-4245-86CD-9F4EF56AEC6F}"/>
              </a:ext>
            </a:extLst>
          </p:cNvPr>
          <p:cNvGraphicFramePr>
            <a:graphicFrameLocks noGrp="1"/>
          </p:cNvGraphicFramePr>
          <p:nvPr>
            <p:ph sz="half" idx="1"/>
            <p:extLst>
              <p:ext uri="{D42A27DB-BD31-4B8C-83A1-F6EECF244321}">
                <p14:modId xmlns:p14="http://schemas.microsoft.com/office/powerpoint/2010/main" val="154557810"/>
              </p:ext>
            </p:extLst>
          </p:nvPr>
        </p:nvGraphicFramePr>
        <p:xfrm>
          <a:off x="838200" y="1363582"/>
          <a:ext cx="5181600" cy="4813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72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3F29515-F13F-4EF0-8AF5-F8E7A5084FD1}"/>
              </a:ext>
            </a:extLst>
          </p:cNvPr>
          <p:cNvSpPr>
            <a:spLocks noGrp="1"/>
          </p:cNvSpPr>
          <p:nvPr>
            <p:ph sz="quarter" idx="14"/>
          </p:nvPr>
        </p:nvSpPr>
        <p:spPr>
          <a:xfrm>
            <a:off x="838200" y="1524000"/>
            <a:ext cx="10515599" cy="4652963"/>
          </a:xfrm>
        </p:spPr>
        <p:txBody>
          <a:bodyPr/>
          <a:lstStyle/>
          <a:p>
            <a:r>
              <a:rPr lang="en-GB" sz="1800" dirty="0">
                <a:effectLst/>
                <a:ea typeface="Calibri" panose="020F0502020204030204" pitchFamily="34" charset="0"/>
                <a:cs typeface="Times New Roman" panose="02020603050405020304" pitchFamily="18" charset="0"/>
              </a:rPr>
              <a:t>A recent International Institute for Environment and Development (IIED) report </a:t>
            </a:r>
            <a:r>
              <a:rPr lang="en-GB" sz="1800" dirty="0">
                <a:solidFill>
                  <a:srgbClr val="000000"/>
                </a:solidFill>
                <a:effectLst/>
                <a:ea typeface="Calibri" panose="020F0502020204030204" pitchFamily="34" charset="0"/>
                <a:cs typeface="Times New Roman" panose="02020603050405020304" pitchFamily="18" charset="0"/>
              </a:rPr>
              <a:t>investigated the feasibility of tracking climate finance to the local level in Least Developed Countries (LDCs), finds show;</a:t>
            </a:r>
          </a:p>
          <a:p>
            <a:pPr marL="342900" lvl="0" indent="-342900" algn="just">
              <a:lnSpc>
                <a:spcPct val="107000"/>
              </a:lnSpc>
              <a:buClr>
                <a:srgbClr val="00B0F0"/>
              </a:buClr>
              <a:buFont typeface="Wingdings" panose="05000000000000000000" pitchFamily="2" charset="2"/>
              <a:buChar char="q"/>
            </a:pPr>
            <a:r>
              <a:rPr lang="en-GB" sz="1800" dirty="0">
                <a:effectLst/>
                <a:ea typeface="Calibri" panose="020F0502020204030204" pitchFamily="34" charset="0"/>
                <a:cs typeface="Times New Roman" panose="02020603050405020304" pitchFamily="18" charset="0"/>
              </a:rPr>
              <a:t>Less than 3% of verified LDC primary adaptation finance intends to primarily support gender equality, despite the disproportionate climate risks women and girls face. </a:t>
            </a:r>
          </a:p>
          <a:p>
            <a:pPr marL="342900" lvl="0" indent="-342900" algn="just">
              <a:lnSpc>
                <a:spcPct val="107000"/>
              </a:lnSpc>
              <a:buClr>
                <a:srgbClr val="00B0F0"/>
              </a:buClr>
              <a:buFont typeface="Wingdings" panose="05000000000000000000" pitchFamily="2" charset="2"/>
              <a:buChar char="q"/>
            </a:pPr>
            <a:r>
              <a:rPr lang="en-GB" sz="1800" dirty="0">
                <a:effectLst/>
                <a:ea typeface="Calibri" panose="020F0502020204030204" pitchFamily="34" charset="0"/>
                <a:cs typeface="Times New Roman" panose="02020603050405020304" pitchFamily="18" charset="0"/>
              </a:rPr>
              <a:t>Poor primary adaptation support for primary gender projects and poor targeting of disabled people and Indigenous Peoples are particularly striking. To deliver transformative outcomes, adaptation finance must be socially transformative, particularly when it principally seeks to address climate risks. </a:t>
            </a:r>
          </a:p>
          <a:p>
            <a:pPr marL="342900" lvl="0" indent="-342900" algn="just">
              <a:lnSpc>
                <a:spcPct val="107000"/>
              </a:lnSpc>
              <a:buClr>
                <a:srgbClr val="00B0F0"/>
              </a:buClr>
              <a:buFont typeface="Wingdings" panose="05000000000000000000" pitchFamily="2" charset="2"/>
              <a:buChar char="q"/>
            </a:pPr>
            <a:r>
              <a:rPr lang="en-GB" sz="1800" dirty="0">
                <a:solidFill>
                  <a:srgbClr val="000000"/>
                </a:solidFill>
                <a:effectLst/>
                <a:ea typeface="Calibri" panose="020F0502020204030204" pitchFamily="34" charset="0"/>
                <a:cs typeface="Times New Roman" panose="02020603050405020304" pitchFamily="18" charset="0"/>
              </a:rPr>
              <a:t>Due to the above-mentioned gaps, approaches to gender mainstreaming are not transformative. For example, gender sensitivity often takes the form of disaggregating data by gender, but not actually designing interventions to account for how gender shapes the exercise of power</a:t>
            </a:r>
            <a:endParaRPr lang="en-GB"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B0F0"/>
              </a:buClr>
              <a:buFont typeface="Wingdings" panose="05000000000000000000" pitchFamily="2" charset="2"/>
              <a:buChar char="q"/>
            </a:pPr>
            <a:r>
              <a:rPr lang="en-GB" sz="1800" dirty="0">
                <a:solidFill>
                  <a:srgbClr val="000000"/>
                </a:solidFill>
                <a:effectLst/>
                <a:ea typeface="Calibri" panose="020F0502020204030204" pitchFamily="34" charset="0"/>
                <a:cs typeface="Times New Roman" panose="02020603050405020304" pitchFamily="18" charset="0"/>
              </a:rPr>
              <a:t>The GEF evaluation also found out that none of the completed projects were gender transformative (G</a:t>
            </a:r>
            <a:r>
              <a:rPr lang="en-GB" sz="1800" dirty="0">
                <a:effectLst/>
                <a:ea typeface="Calibri" panose="020F0502020204030204" pitchFamily="34" charset="0"/>
                <a:cs typeface="Times New Roman" panose="02020603050405020304" pitchFamily="18" charset="0"/>
              </a:rPr>
              <a:t>EF 2017</a:t>
            </a:r>
            <a:r>
              <a:rPr lang="en-GB" sz="1800" dirty="0">
                <a:solidFill>
                  <a:srgbClr val="000000"/>
                </a:solidFill>
                <a:effectLst/>
                <a:ea typeface="Calibri" panose="020F0502020204030204" pitchFamily="34" charset="0"/>
                <a:cs typeface="Times New Roman" panose="02020603050405020304" pitchFamily="18" charset="0"/>
              </a:rPr>
              <a:t>).</a:t>
            </a:r>
            <a:endParaRPr lang="en-GB" sz="1800" dirty="0">
              <a:effectLst/>
              <a:ea typeface="Calibri" panose="020F0502020204030204" pitchFamily="34" charset="0"/>
              <a:cs typeface="Times New Roman" panose="02020603050405020304" pitchFamily="18" charset="0"/>
            </a:endParaRPr>
          </a:p>
          <a:p>
            <a:endParaRPr lang="en-GB" dirty="0"/>
          </a:p>
        </p:txBody>
      </p:sp>
      <p:sp>
        <p:nvSpPr>
          <p:cNvPr id="6" name="Footer Placeholder 5">
            <a:extLst>
              <a:ext uri="{FF2B5EF4-FFF2-40B4-BE49-F238E27FC236}">
                <a16:creationId xmlns:a16="http://schemas.microsoft.com/office/drawing/2014/main" id="{0B9BA420-F7F7-46EA-A605-07A1AA3D9E93}"/>
              </a:ext>
            </a:extLst>
          </p:cNvPr>
          <p:cNvSpPr>
            <a:spLocks noGrp="1"/>
          </p:cNvSpPr>
          <p:nvPr>
            <p:ph type="ftr" sz="quarter" idx="11"/>
          </p:nvPr>
        </p:nvSpPr>
        <p:spPr/>
        <p:txBody>
          <a:bodyPr/>
          <a:lstStyle/>
          <a:p>
            <a:r>
              <a:rPr lang="en-GB"/>
              <a:t>Feminist Futures: Reimagining Global Climate Justice</a:t>
            </a:r>
          </a:p>
        </p:txBody>
      </p:sp>
      <p:sp>
        <p:nvSpPr>
          <p:cNvPr id="8" name="Title 7">
            <a:extLst>
              <a:ext uri="{FF2B5EF4-FFF2-40B4-BE49-F238E27FC236}">
                <a16:creationId xmlns:a16="http://schemas.microsoft.com/office/drawing/2014/main" id="{71395527-4464-4AE0-8324-0871FF37F063}"/>
              </a:ext>
            </a:extLst>
          </p:cNvPr>
          <p:cNvSpPr>
            <a:spLocks noGrp="1"/>
          </p:cNvSpPr>
          <p:nvPr>
            <p:ph type="title"/>
          </p:nvPr>
        </p:nvSpPr>
        <p:spPr>
          <a:xfrm>
            <a:off x="838200" y="365125"/>
            <a:ext cx="10515600" cy="920709"/>
          </a:xfrm>
        </p:spPr>
        <p:txBody>
          <a:bodyPr/>
          <a:lstStyle/>
          <a:p>
            <a:r>
              <a:rPr lang="en-GB" dirty="0"/>
              <a:t>Gendered distribution of climate funds…</a:t>
            </a:r>
          </a:p>
        </p:txBody>
      </p:sp>
    </p:spTree>
    <p:extLst>
      <p:ext uri="{BB962C8B-B14F-4D97-AF65-F5344CB8AC3E}">
        <p14:creationId xmlns:p14="http://schemas.microsoft.com/office/powerpoint/2010/main" val="326089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1E9C3-B84A-4C00-BCDA-F6C68425FD25}"/>
              </a:ext>
            </a:extLst>
          </p:cNvPr>
          <p:cNvSpPr>
            <a:spLocks noGrp="1"/>
          </p:cNvSpPr>
          <p:nvPr>
            <p:ph sz="quarter" idx="14"/>
          </p:nvPr>
        </p:nvSpPr>
        <p:spPr>
          <a:xfrm>
            <a:off x="838200" y="1087052"/>
            <a:ext cx="10515599" cy="5089911"/>
          </a:xfrm>
        </p:spPr>
        <p:txBody>
          <a:bodyPr/>
          <a:lstStyle/>
          <a:p>
            <a:pPr marL="342900" lvl="0" indent="-342900" algn="just">
              <a:lnSpc>
                <a:spcPct val="107000"/>
              </a:lnSpc>
              <a:buClr>
                <a:srgbClr val="00B0F0"/>
              </a:buClr>
              <a:buFont typeface="Wingdings" panose="05000000000000000000" pitchFamily="2" charset="2"/>
              <a:buChar char="q"/>
            </a:pPr>
            <a:r>
              <a:rPr lang="en-GB" sz="2000" dirty="0">
                <a:effectLst/>
                <a:ea typeface="Calibri" panose="020F0502020204030204" pitchFamily="34" charset="0"/>
                <a:cs typeface="Times New Roman" panose="02020603050405020304" pitchFamily="18" charset="0"/>
              </a:rPr>
              <a:t>Gender and climate change reforms have largely been implemented separately. Countries have had more experience with gender responsive budgeting, with reforms in some countries spanning two decades or more, less for climate change</a:t>
            </a:r>
          </a:p>
          <a:p>
            <a:pPr marL="342900" lvl="0" indent="-342900" algn="just">
              <a:lnSpc>
                <a:spcPct val="107000"/>
              </a:lnSpc>
              <a:spcAft>
                <a:spcPts val="800"/>
              </a:spcAft>
              <a:buClr>
                <a:srgbClr val="00B0F0"/>
              </a:buClr>
              <a:buFont typeface="Wingdings" panose="05000000000000000000" pitchFamily="2" charset="2"/>
              <a:buChar char="q"/>
            </a:pPr>
            <a:r>
              <a:rPr lang="en-GB" sz="2000" dirty="0">
                <a:effectLst/>
                <a:ea typeface="Calibri" panose="020F0502020204030204" pitchFamily="34" charset="0"/>
                <a:cs typeface="Times New Roman" panose="02020603050405020304" pitchFamily="18" charset="0"/>
              </a:rPr>
              <a:t>Recently, there has been momentum towards a more integrated approach, supported by international frameworks and financing. However, this approach is still relatively new.</a:t>
            </a:r>
          </a:p>
          <a:p>
            <a:pPr marL="342900" indent="-342900" algn="just">
              <a:buClr>
                <a:srgbClr val="00B0F0"/>
              </a:buClr>
              <a:buFont typeface="Wingdings" panose="05000000000000000000" pitchFamily="2" charset="2"/>
              <a:buChar char="q"/>
            </a:pPr>
            <a:r>
              <a:rPr lang="en-GB" sz="2000" dirty="0">
                <a:effectLst/>
                <a:ea typeface="Calibri" panose="020F0502020204030204" pitchFamily="34" charset="0"/>
                <a:cs typeface="Times New Roman" panose="02020603050405020304" pitchFamily="18" charset="0"/>
              </a:rPr>
              <a:t>Some countries e.g. Eswatini have shown leadership and commitment through  innovative approach to gender responsive climate budgeting and integrating climate change into their gender policies and plans vs climate plans seeking to integrate gender equality. </a:t>
            </a:r>
          </a:p>
          <a:p>
            <a:pPr marL="342900" indent="-342900" algn="just">
              <a:buClr>
                <a:srgbClr val="00B0F0"/>
              </a:buClr>
              <a:buFont typeface="Wingdings" panose="05000000000000000000" pitchFamily="2" charset="2"/>
              <a:buChar char="q"/>
            </a:pPr>
            <a:r>
              <a:rPr lang="en-GB" sz="2000" dirty="0">
                <a:effectLst/>
                <a:ea typeface="Calibri" panose="020F0502020204030204" pitchFamily="34" charset="0"/>
                <a:cs typeface="Times New Roman" panose="02020603050405020304" pitchFamily="18" charset="0"/>
              </a:rPr>
              <a:t>Capabilities, siloed approaches limit opportunities for collaboration and coherence </a:t>
            </a:r>
          </a:p>
          <a:p>
            <a:pPr marL="285750" indent="-285750">
              <a:buFont typeface="Arial" panose="020B0604020202020204" pitchFamily="34" charset="0"/>
              <a:buChar char="•"/>
            </a:pPr>
            <a:endParaRPr lang="en-GB" dirty="0"/>
          </a:p>
        </p:txBody>
      </p:sp>
      <p:sp>
        <p:nvSpPr>
          <p:cNvPr id="3" name="Footer Placeholder 2">
            <a:extLst>
              <a:ext uri="{FF2B5EF4-FFF2-40B4-BE49-F238E27FC236}">
                <a16:creationId xmlns:a16="http://schemas.microsoft.com/office/drawing/2014/main" id="{FCA65747-99F3-4DDC-B253-F143AAC19484}"/>
              </a:ext>
            </a:extLst>
          </p:cNvPr>
          <p:cNvSpPr>
            <a:spLocks noGrp="1"/>
          </p:cNvSpPr>
          <p:nvPr>
            <p:ph type="ftr" sz="quarter" idx="11"/>
          </p:nvPr>
        </p:nvSpPr>
        <p:spPr/>
        <p:txBody>
          <a:bodyPr/>
          <a:lstStyle/>
          <a:p>
            <a:r>
              <a:rPr lang="en-US"/>
              <a:t>Feminist Futures: Reimagining Global Climate Justice</a:t>
            </a:r>
          </a:p>
        </p:txBody>
      </p:sp>
      <p:sp>
        <p:nvSpPr>
          <p:cNvPr id="5" name="Title 4">
            <a:extLst>
              <a:ext uri="{FF2B5EF4-FFF2-40B4-BE49-F238E27FC236}">
                <a16:creationId xmlns:a16="http://schemas.microsoft.com/office/drawing/2014/main" id="{A2D7CBA9-8470-4138-B35E-8543168249AE}"/>
              </a:ext>
            </a:extLst>
          </p:cNvPr>
          <p:cNvSpPr>
            <a:spLocks noGrp="1"/>
          </p:cNvSpPr>
          <p:nvPr>
            <p:ph type="title"/>
          </p:nvPr>
        </p:nvSpPr>
        <p:spPr>
          <a:xfrm>
            <a:off x="838200" y="365126"/>
            <a:ext cx="10515600" cy="721926"/>
          </a:xfrm>
        </p:spPr>
        <p:txBody>
          <a:bodyPr/>
          <a:lstStyle/>
          <a:p>
            <a:r>
              <a:rPr lang="en-GB" dirty="0"/>
              <a:t>IBFCCA country level experiences</a:t>
            </a:r>
          </a:p>
        </p:txBody>
      </p:sp>
      <p:sp>
        <p:nvSpPr>
          <p:cNvPr id="6" name="TextBox 5">
            <a:extLst>
              <a:ext uri="{FF2B5EF4-FFF2-40B4-BE49-F238E27FC236}">
                <a16:creationId xmlns:a16="http://schemas.microsoft.com/office/drawing/2014/main" id="{5EC6F61D-8042-4EFB-B32B-D839D95DA498}"/>
              </a:ext>
            </a:extLst>
          </p:cNvPr>
          <p:cNvSpPr txBox="1"/>
          <p:nvPr/>
        </p:nvSpPr>
        <p:spPr>
          <a:xfrm>
            <a:off x="1113183" y="4678017"/>
            <a:ext cx="9939130" cy="1364974"/>
          </a:xfrm>
          <a:prstGeom prst="rect">
            <a:avLst/>
          </a:prstGeom>
        </p:spPr>
        <p:style>
          <a:lnRef idx="2">
            <a:schemeClr val="accent4"/>
          </a:lnRef>
          <a:fillRef idx="1">
            <a:schemeClr val="lt1"/>
          </a:fillRef>
          <a:effectRef idx="0">
            <a:schemeClr val="accent4"/>
          </a:effectRef>
          <a:fontRef idx="minor">
            <a:schemeClr val="dk1"/>
          </a:fontRef>
        </p:style>
        <p:txBody>
          <a:bodyPr vert="horz" wrap="square" lIns="36000" tIns="0" rIns="0" bIns="0" rtlCol="0" anchor="ctr">
            <a:normAutofit/>
          </a:bodyPr>
          <a:lstStyle/>
          <a:p>
            <a:r>
              <a:rPr lang="en-GB" sz="1800" b="1" dirty="0">
                <a:solidFill>
                  <a:srgbClr val="ED7D31"/>
                </a:solidFill>
                <a:effectLst/>
                <a:latin typeface="Arial Nova" panose="020B0504020202020204" pitchFamily="34" charset="0"/>
                <a:ea typeface="Calibri" panose="020F0502020204030204" pitchFamily="34" charset="0"/>
                <a:cs typeface="Times New Roman" panose="02020603050405020304" pitchFamily="18" charset="0"/>
              </a:rPr>
              <a:t>However, both gender and climate are cross cutting issues that are being mainstreamed, which raises the need for double mainstreaming, requiring different skill sets, actors, and mandates, thus developing coherent approaches is key in ensuring the PFM systems are gender and climate responsive.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dirty="0">
              <a:solidFill>
                <a:schemeClr val="accent1"/>
              </a:solidFill>
            </a:endParaRPr>
          </a:p>
        </p:txBody>
      </p:sp>
    </p:spTree>
    <p:extLst>
      <p:ext uri="{BB962C8B-B14F-4D97-AF65-F5344CB8AC3E}">
        <p14:creationId xmlns:p14="http://schemas.microsoft.com/office/powerpoint/2010/main" val="754367360"/>
      </p:ext>
    </p:extLst>
  </p:cSld>
  <p:clrMapOvr>
    <a:masterClrMapping/>
  </p:clrMapOvr>
</p:sld>
</file>

<file path=ppt/theme/theme1.xml><?xml version="1.0" encoding="utf-8"?>
<a:theme xmlns:a="http://schemas.openxmlformats.org/drawingml/2006/main" name="909-PA-GDC-PPT-Template-V1a">
  <a:themeElements>
    <a:clrScheme name="IIED-PRIMARY">
      <a:dk1>
        <a:srgbClr val="000000"/>
      </a:dk1>
      <a:lt1>
        <a:srgbClr val="FFFFFF"/>
      </a:lt1>
      <a:dk2>
        <a:srgbClr val="666666"/>
      </a:dk2>
      <a:lt2>
        <a:srgbClr val="E9E4DD"/>
      </a:lt2>
      <a:accent1>
        <a:srgbClr val="A8B300"/>
      </a:accent1>
      <a:accent2>
        <a:srgbClr val="F2AF00"/>
      </a:accent2>
      <a:accent3>
        <a:srgbClr val="C55E9B"/>
      </a:accent3>
      <a:accent4>
        <a:srgbClr val="00AFD8"/>
      </a:accent4>
      <a:accent5>
        <a:srgbClr val="8586C6"/>
      </a:accent5>
      <a:accent6>
        <a:srgbClr val="00B27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36000" tIns="0" rIns="0" bIns="0" rtlCol="0" anchor="ctr">
        <a:normAutofit/>
      </a:bodyPr>
      <a:lstStyle>
        <a:defPPr algn="l">
          <a:defRPr dirty="0" smtClean="0">
            <a:solidFill>
              <a:schemeClr val="accent1"/>
            </a:solidFill>
          </a:defRPr>
        </a:defPPr>
      </a:lstStyle>
    </a:txDef>
  </a:objectDefaults>
  <a:extraClrSchemeLst/>
  <a:extLst>
    <a:ext uri="{05A4C25C-085E-4340-85A3-A5531E510DB2}">
      <thm15:themeFamily xmlns:thm15="http://schemas.microsoft.com/office/thememl/2012/main" name="909-PA-GDC-PPT-Template-V2b" id="{9171F1ED-1358-7A4C-97A6-3846944F457E}" vid="{0DFC8A62-9541-4146-8948-D3B8C15A12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1936</Words>
  <Application>Microsoft Macintosh PowerPoint</Application>
  <PresentationFormat>Widescreen</PresentationFormat>
  <Paragraphs>129</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Nova</vt:lpstr>
      <vt:lpstr>Calibri</vt:lpstr>
      <vt:lpstr>Garamond</vt:lpstr>
      <vt:lpstr>Open Sans</vt:lpstr>
      <vt:lpstr>Symbol</vt:lpstr>
      <vt:lpstr>Times New Roman</vt:lpstr>
      <vt:lpstr>Wingdings</vt:lpstr>
      <vt:lpstr>909-PA-GDC-PPT-Template-V1a</vt:lpstr>
      <vt:lpstr>  Feminist Futures: Reimagining Global Climate Justice </vt:lpstr>
      <vt:lpstr>Background; Global implications and Disproportionate impacts </vt:lpstr>
      <vt:lpstr>Gender, diversity and intersectionality</vt:lpstr>
      <vt:lpstr>Climate and gender justice dimensions </vt:lpstr>
      <vt:lpstr>Inclusive budgeting for climate change adaptation in Africa (IBFCCA) project</vt:lpstr>
      <vt:lpstr>How gender responsive have the climate funds and frameworks been globally?</vt:lpstr>
      <vt:lpstr>Global climate funds, gender and social inclusion…</vt:lpstr>
      <vt:lpstr>Gendered distribution of climate funds…</vt:lpstr>
      <vt:lpstr>IBFCCA country level experiences</vt:lpstr>
      <vt:lpstr>Entry points into budgeting processes</vt:lpstr>
      <vt:lpstr>Recommendations to improve gender responsive climate budgeting</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Feminist Futures: Reimagining Global Climate Justice </dc:title>
  <dc:creator>Tracy Kajumba</dc:creator>
  <cp:lastModifiedBy>Ebyan Abdirahman</cp:lastModifiedBy>
  <cp:revision>1</cp:revision>
  <dcterms:created xsi:type="dcterms:W3CDTF">2021-10-28T11:39:24Z</dcterms:created>
  <dcterms:modified xsi:type="dcterms:W3CDTF">2021-11-23T14:21:50Z</dcterms:modified>
</cp:coreProperties>
</file>