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1" r:id="rId8"/>
    <p:sldId id="266" r:id="rId9"/>
    <p:sldId id="262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9685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12004560"/>
            <a:ext cx="478476" cy="45719"/>
          </a:xfrm>
        </p:spPr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714655"/>
            <a:ext cx="2902375" cy="1006820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69" y="5628838"/>
            <a:ext cx="2492062" cy="10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1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7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3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5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6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0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4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A61E-A980-494D-BDD5-B1E5F00491A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C79C-179E-4DB3-BA6C-E18B6BFF305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38564"/>
            <a:ext cx="2362200" cy="819436"/>
          </a:xfrm>
          <a:prstGeom prst="rect">
            <a:avLst/>
          </a:prstGeom>
        </p:spPr>
      </p:pic>
      <p:pic>
        <p:nvPicPr>
          <p:cNvPr id="9" name="Picture 2" descr="See the source imag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766" y="5943924"/>
            <a:ext cx="2159234" cy="9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3357"/>
            <a:ext cx="9144000" cy="23876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Trade and Health: </a:t>
            </a:r>
            <a:br>
              <a:rPr lang="en-GB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gender analysis</a:t>
            </a:r>
            <a:endParaRPr lang="en-GB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879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briefing for the Women’s Budget Group by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Dr Silke Trommer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University of Manchester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silke.trommer@manchester.ac.uk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8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Services liberalisation in UK FTAs and the NHS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liberalisation in UK-Japan/-Australia/-New Zealand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list approach, including central, regional and local government and non-governmental bodies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professional services, research &amp; development, business services, communication services, transport services, energy, agriculture, legal services; UK-New Zealand excludes health-related professional services and retail of pharmaceuticals and health and social services – to maintain professional qualification requirements and domestic regulations in the sectors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Ratchet clauses and Third Party MFN clauses included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exceptions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trade restrictive measure and “</a:t>
            </a:r>
            <a:r>
              <a:rPr lang="en-GB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for”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“related to”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Policy recommendations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003" y="1620210"/>
            <a:ext cx="6667500" cy="1882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03" y="3843510"/>
            <a:ext cx="6667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Overview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and health: a feminist issue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commitments in trade agreements and the trade &amp; health nexus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trade policy initiatives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liberalisation in UK FTAs and food environments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liberalisation in UK FTAs and the NHS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recommendations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Trade and health: A feminist issue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and health nexus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 of products, services, investment, and technology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legal obligations in trade agreements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studied within Public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(McNamara et al. 2021) and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(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Charnovitz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2000)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Reproduction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(Elson 2012, Bakker 2007)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Life- and health-making work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unpaid or underpaid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norms typically ascribe it to women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carried out domestically,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considered part of “the economy”</a:t>
            </a:r>
          </a:p>
        </p:txBody>
      </p:sp>
    </p:spTree>
    <p:extLst>
      <p:ext uri="{BB962C8B-B14F-4D97-AF65-F5344CB8AC3E}">
        <p14:creationId xmlns:p14="http://schemas.microsoft.com/office/powerpoint/2010/main" val="30211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Trade and health: A feminist issue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economy (provided across health systems and domestic and household based care settings)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economy (provisioned via the productive economy and the sphere of social reproduction)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1" y="3668843"/>
            <a:ext cx="3790604" cy="31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Standard commitments in trade agreements and the trade &amp; </a:t>
            </a: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ealth nexus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206" y="1710518"/>
            <a:ext cx="5550409" cy="50087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7919" y="1941169"/>
            <a:ext cx="3011123" cy="11428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322618" y="4447308"/>
            <a:ext cx="2468880" cy="12967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UK trade policy initiatives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UK-Japan FTA, signed 23/10/20, entered into force 1/1/21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UK-Australia FTA, signed 16/12/21, undergoing ratification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UK-New Zealand FTA, signed 28/02/22, undergoing ratification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under negotiation: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UK-US; UK-Canada; UK-India; UK-Mercosur; UK-Gulf States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CP-TPP accession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3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Goods liberalisation in UK FTAs and food environments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relationship between goods liberalisation and food environments regarding the availability, the affordability, and the  nutritional value of food and the shape and nature of food markets.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are predominantly responsible for household provisioning in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are disproportionately represented among households with limited spending power.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to ask: how do FTAs structure food markets, and what types of foods become available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affordable?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Goods liberalisation in UK FTAs and food environments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products liberalised in UK-Japan/-Australia/-New Zealand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Pork, beef, sheep, grain, rice, dairy, sugar cane, alcoholic beverages, certain processed foods, fresh apples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19 UK-Japan: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trade in agriculture, exchanging information on sustainable agriculture, cooperating on technology, and improving the business environment for food and agricultural producers</a:t>
            </a:r>
          </a:p>
          <a:p>
            <a:pPr lvl="1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Services liberalisation in UK FTAs and the NHS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liberalisation by service sector and mode of delivery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list (GATS) v negative list approach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Liberalisation commitments do not preclude the service from being delivered as a public service, but introduce competition.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exceptions to liberalisation commitments exist.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are prime users of public services, disproportionately employed in the health system, and provide domestic care when health systems are at limits.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to ask: how do service liberalisation commitments taken in an FTA affect the day-to-day running of the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NHS/social care and domestic care settings?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606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Trade and Health:  A gender analysis</vt:lpstr>
      <vt:lpstr>Overview</vt:lpstr>
      <vt:lpstr>Trade and health: A feminist issue</vt:lpstr>
      <vt:lpstr>Trade and health: A feminist issue</vt:lpstr>
      <vt:lpstr>Standard commitments in trade agreements and the trade &amp; health nexus</vt:lpstr>
      <vt:lpstr>UK trade policy initiatives</vt:lpstr>
      <vt:lpstr>Goods liberalisation in UK FTAs and food environments</vt:lpstr>
      <vt:lpstr>Goods liberalisation in UK FTAs and food environments</vt:lpstr>
      <vt:lpstr>Services liberalisation in UK FTAs and the NHS</vt:lpstr>
      <vt:lpstr>Services liberalisation in UK FTAs and the NHS</vt:lpstr>
      <vt:lpstr>Policy recommendations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and Health:  A gender analysis</dc:title>
  <dc:creator>Silke Trommer</dc:creator>
  <cp:lastModifiedBy>Silke Trommer</cp:lastModifiedBy>
  <cp:revision>28</cp:revision>
  <dcterms:created xsi:type="dcterms:W3CDTF">2022-06-27T12:52:32Z</dcterms:created>
  <dcterms:modified xsi:type="dcterms:W3CDTF">2022-06-28T11:48:21Z</dcterms:modified>
</cp:coreProperties>
</file>